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9"/>
  </p:notesMasterIdLst>
  <p:handoutMasterIdLst>
    <p:handoutMasterId r:id="rId10"/>
  </p:handoutMasterIdLst>
  <p:sldIdLst>
    <p:sldId id="258" r:id="rId2"/>
    <p:sldId id="291" r:id="rId3"/>
    <p:sldId id="292" r:id="rId4"/>
    <p:sldId id="293" r:id="rId5"/>
    <p:sldId id="288" r:id="rId6"/>
    <p:sldId id="289" r:id="rId7"/>
    <p:sldId id="290" r:id="rId8"/>
  </p:sldIdLst>
  <p:sldSz cx="9144000" cy="6858000" type="screen4x3"/>
  <p:notesSz cx="6797675" cy="9926638"/>
  <p:defaultTextStyle>
    <a:defPPr>
      <a:defRPr lang="en-US"/>
    </a:defPPr>
    <a:lvl1pPr algn="l" rtl="0" fontAlgn="base">
      <a:spcBef>
        <a:spcPct val="50000"/>
      </a:spcBef>
      <a:spcAft>
        <a:spcPct val="0"/>
      </a:spcAft>
      <a:defRPr sz="2400" kern="1200">
        <a:solidFill>
          <a:schemeClr val="tx1"/>
        </a:solidFill>
        <a:latin typeface="Arial" charset="0"/>
        <a:ea typeface="+mn-ea"/>
        <a:cs typeface="Arial" charset="0"/>
      </a:defRPr>
    </a:lvl1pPr>
    <a:lvl2pPr marL="457200" algn="l" rtl="0" fontAlgn="base">
      <a:spcBef>
        <a:spcPct val="50000"/>
      </a:spcBef>
      <a:spcAft>
        <a:spcPct val="0"/>
      </a:spcAft>
      <a:defRPr sz="2400" kern="1200">
        <a:solidFill>
          <a:schemeClr val="tx1"/>
        </a:solidFill>
        <a:latin typeface="Arial" charset="0"/>
        <a:ea typeface="+mn-ea"/>
        <a:cs typeface="Arial" charset="0"/>
      </a:defRPr>
    </a:lvl2pPr>
    <a:lvl3pPr marL="914400" algn="l" rtl="0" fontAlgn="base">
      <a:spcBef>
        <a:spcPct val="50000"/>
      </a:spcBef>
      <a:spcAft>
        <a:spcPct val="0"/>
      </a:spcAft>
      <a:defRPr sz="2400" kern="1200">
        <a:solidFill>
          <a:schemeClr val="tx1"/>
        </a:solidFill>
        <a:latin typeface="Arial" charset="0"/>
        <a:ea typeface="+mn-ea"/>
        <a:cs typeface="Arial" charset="0"/>
      </a:defRPr>
    </a:lvl3pPr>
    <a:lvl4pPr marL="1371600" algn="l" rtl="0" fontAlgn="base">
      <a:spcBef>
        <a:spcPct val="50000"/>
      </a:spcBef>
      <a:spcAft>
        <a:spcPct val="0"/>
      </a:spcAft>
      <a:defRPr sz="2400" kern="1200">
        <a:solidFill>
          <a:schemeClr val="tx1"/>
        </a:solidFill>
        <a:latin typeface="Arial" charset="0"/>
        <a:ea typeface="+mn-ea"/>
        <a:cs typeface="Arial" charset="0"/>
      </a:defRPr>
    </a:lvl4pPr>
    <a:lvl5pPr marL="1828800" algn="l" rtl="0" fontAlgn="base">
      <a:spcBef>
        <a:spcPct val="50000"/>
      </a:spcBef>
      <a:spcAft>
        <a:spcPct val="0"/>
      </a:spcAft>
      <a:defRPr sz="2400" kern="1200">
        <a:solidFill>
          <a:schemeClr val="tx1"/>
        </a:solidFill>
        <a:latin typeface="Arial" charset="0"/>
        <a:ea typeface="+mn-ea"/>
        <a:cs typeface="Arial" charset="0"/>
      </a:defRPr>
    </a:lvl5pPr>
    <a:lvl6pPr marL="2286000" algn="l" defTabSz="914400" rtl="0" eaLnBrk="1" latinLnBrk="0" hangingPunct="1">
      <a:defRPr sz="2400" kern="1200">
        <a:solidFill>
          <a:schemeClr val="tx1"/>
        </a:solidFill>
        <a:latin typeface="Arial" charset="0"/>
        <a:ea typeface="+mn-ea"/>
        <a:cs typeface="Arial" charset="0"/>
      </a:defRPr>
    </a:lvl6pPr>
    <a:lvl7pPr marL="2743200" algn="l" defTabSz="914400" rtl="0" eaLnBrk="1" latinLnBrk="0" hangingPunct="1">
      <a:defRPr sz="2400" kern="1200">
        <a:solidFill>
          <a:schemeClr val="tx1"/>
        </a:solidFill>
        <a:latin typeface="Arial" charset="0"/>
        <a:ea typeface="+mn-ea"/>
        <a:cs typeface="Arial" charset="0"/>
      </a:defRPr>
    </a:lvl7pPr>
    <a:lvl8pPr marL="3200400" algn="l" defTabSz="914400" rtl="0" eaLnBrk="1" latinLnBrk="0" hangingPunct="1">
      <a:defRPr sz="2400" kern="1200">
        <a:solidFill>
          <a:schemeClr val="tx1"/>
        </a:solidFill>
        <a:latin typeface="Arial" charset="0"/>
        <a:ea typeface="+mn-ea"/>
        <a:cs typeface="Arial" charset="0"/>
      </a:defRPr>
    </a:lvl8pPr>
    <a:lvl9pPr marL="3657600" algn="l" defTabSz="914400" rtl="0" eaLnBrk="1" latinLnBrk="0" hangingPunct="1">
      <a:defRPr sz="2400"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8000"/>
    <a:srgbClr val="9D0A2B"/>
    <a:srgbClr val="70899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9309" autoAdjust="0"/>
    <p:restoredTop sz="87057" autoAdjust="0"/>
  </p:normalViewPr>
  <p:slideViewPr>
    <p:cSldViewPr>
      <p:cViewPr>
        <p:scale>
          <a:sx n="90" d="100"/>
          <a:sy n="90" d="100"/>
        </p:scale>
        <p:origin x="-1110" y="-702"/>
      </p:cViewPr>
      <p:guideLst>
        <p:guide orient="horz" pos="3929"/>
        <p:guide pos="5103"/>
      </p:guideLst>
    </p:cSldViewPr>
  </p:slideViewPr>
  <p:outlineViewPr>
    <p:cViewPr>
      <p:scale>
        <a:sx n="33" d="100"/>
        <a:sy n="33" d="100"/>
      </p:scale>
      <p:origin x="0" y="5530"/>
    </p:cViewPr>
  </p:outlineViewPr>
  <p:notesTextViewPr>
    <p:cViewPr>
      <p:scale>
        <a:sx n="1" d="1"/>
        <a:sy n="1" d="1"/>
      </p:scale>
      <p:origin x="0" y="0"/>
    </p:cViewPr>
  </p:notesTextViewPr>
  <p:sorterViewPr>
    <p:cViewPr>
      <p:scale>
        <a:sx n="100" d="100"/>
        <a:sy n="100" d="100"/>
      </p:scale>
      <p:origin x="0" y="0"/>
    </p:cViewPr>
  </p:sorterViewPr>
  <p:notesViewPr>
    <p:cSldViewPr showGuides="1">
      <p:cViewPr varScale="1">
        <p:scale>
          <a:sx n="77" d="100"/>
          <a:sy n="77" d="100"/>
        </p:scale>
        <p:origin x="-2094" y="-90"/>
      </p:cViewPr>
      <p:guideLst>
        <p:guide orient="horz" pos="3127"/>
        <p:guide pos="2142"/>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95475052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290" name="Rectangle 2"/>
          <p:cNvSpPr>
            <a:spLocks noGrp="1" noChangeArrowheads="1"/>
          </p:cNvSpPr>
          <p:nvPr>
            <p:ph type="hdr" sz="quarter"/>
          </p:nvPr>
        </p:nvSpPr>
        <p:spPr bwMode="auto">
          <a:xfrm>
            <a:off x="0" y="0"/>
            <a:ext cx="2945659" cy="496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4834" tIns="47418" rIns="94834" bIns="47418" numCol="1" anchor="t" anchorCtr="0" compatLnSpc="1">
            <a:prstTxWarp prst="textNoShape">
              <a:avLst/>
            </a:prstTxWarp>
          </a:bodyPr>
          <a:lstStyle>
            <a:lvl1pPr>
              <a:spcBef>
                <a:spcPct val="0"/>
              </a:spcBef>
              <a:defRPr sz="1200" smtClean="0"/>
            </a:lvl1pPr>
          </a:lstStyle>
          <a:p>
            <a:pPr>
              <a:defRPr/>
            </a:pPr>
            <a:endParaRPr lang="en-US"/>
          </a:p>
        </p:txBody>
      </p:sp>
      <p:sp>
        <p:nvSpPr>
          <p:cNvPr id="12291" name="Rectangle 3"/>
          <p:cNvSpPr>
            <a:spLocks noGrp="1" noChangeArrowheads="1"/>
          </p:cNvSpPr>
          <p:nvPr>
            <p:ph type="dt" idx="1"/>
          </p:nvPr>
        </p:nvSpPr>
        <p:spPr bwMode="auto">
          <a:xfrm>
            <a:off x="3850443" y="0"/>
            <a:ext cx="2945659" cy="496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4834" tIns="47418" rIns="94834" bIns="47418" numCol="1" anchor="t" anchorCtr="0" compatLnSpc="1">
            <a:prstTxWarp prst="textNoShape">
              <a:avLst/>
            </a:prstTxWarp>
          </a:bodyPr>
          <a:lstStyle>
            <a:lvl1pPr algn="r">
              <a:spcBef>
                <a:spcPct val="0"/>
              </a:spcBef>
              <a:defRPr sz="1200" smtClean="0"/>
            </a:lvl1pPr>
          </a:lstStyle>
          <a:p>
            <a:pPr>
              <a:defRPr/>
            </a:pPr>
            <a:endParaRPr lang="en-US"/>
          </a:p>
        </p:txBody>
      </p:sp>
      <p:sp>
        <p:nvSpPr>
          <p:cNvPr id="5124" name="Rectangle 4"/>
          <p:cNvSpPr>
            <a:spLocks noGrp="1" noRot="1" noChangeAspect="1" noChangeArrowheads="1" noTextEdit="1"/>
          </p:cNvSpPr>
          <p:nvPr>
            <p:ph type="sldImg" idx="2"/>
          </p:nvPr>
        </p:nvSpPr>
        <p:spPr bwMode="auto">
          <a:xfrm>
            <a:off x="917575" y="744538"/>
            <a:ext cx="4962525" cy="3722687"/>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12293" name="Rectangle 5"/>
          <p:cNvSpPr>
            <a:spLocks noGrp="1" noChangeArrowheads="1"/>
          </p:cNvSpPr>
          <p:nvPr>
            <p:ph type="body" sz="quarter" idx="3"/>
          </p:nvPr>
        </p:nvSpPr>
        <p:spPr bwMode="auto">
          <a:xfrm>
            <a:off x="679768" y="4715154"/>
            <a:ext cx="5438140" cy="44669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4834" tIns="47418" rIns="94834" bIns="47418"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12294" name="Rectangle 6"/>
          <p:cNvSpPr>
            <a:spLocks noGrp="1" noChangeArrowheads="1"/>
          </p:cNvSpPr>
          <p:nvPr>
            <p:ph type="ftr" sz="quarter" idx="4"/>
          </p:nvPr>
        </p:nvSpPr>
        <p:spPr bwMode="auto">
          <a:xfrm>
            <a:off x="0" y="9428584"/>
            <a:ext cx="2945659" cy="496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4834" tIns="47418" rIns="94834" bIns="47418" numCol="1" anchor="b" anchorCtr="0" compatLnSpc="1">
            <a:prstTxWarp prst="textNoShape">
              <a:avLst/>
            </a:prstTxWarp>
          </a:bodyPr>
          <a:lstStyle>
            <a:lvl1pPr>
              <a:spcBef>
                <a:spcPct val="0"/>
              </a:spcBef>
              <a:defRPr sz="1200" smtClean="0"/>
            </a:lvl1pPr>
          </a:lstStyle>
          <a:p>
            <a:pPr>
              <a:defRPr/>
            </a:pPr>
            <a:endParaRPr lang="en-US"/>
          </a:p>
        </p:txBody>
      </p:sp>
      <p:sp>
        <p:nvSpPr>
          <p:cNvPr id="12295" name="Rectangle 7"/>
          <p:cNvSpPr>
            <a:spLocks noGrp="1" noChangeArrowheads="1"/>
          </p:cNvSpPr>
          <p:nvPr>
            <p:ph type="sldNum" sz="quarter" idx="5"/>
          </p:nvPr>
        </p:nvSpPr>
        <p:spPr bwMode="auto">
          <a:xfrm>
            <a:off x="3850443" y="9428584"/>
            <a:ext cx="2945659" cy="496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4834" tIns="47418" rIns="94834" bIns="47418" numCol="1" anchor="b" anchorCtr="0" compatLnSpc="1">
            <a:prstTxWarp prst="textNoShape">
              <a:avLst/>
            </a:prstTxWarp>
          </a:bodyPr>
          <a:lstStyle>
            <a:lvl1pPr algn="r">
              <a:spcBef>
                <a:spcPct val="0"/>
              </a:spcBef>
              <a:defRPr sz="1200" smtClean="0"/>
            </a:lvl1pPr>
          </a:lstStyle>
          <a:p>
            <a:pPr>
              <a:defRPr/>
            </a:pPr>
            <a:fld id="{CA84FE9B-D5D4-4B76-87EA-A08EA8B20C62}" type="slidenum">
              <a:rPr lang="en-US"/>
              <a:pPr>
                <a:defRPr/>
              </a:pPr>
              <a:t>‹#›</a:t>
            </a:fld>
            <a:endParaRPr lang="en-US"/>
          </a:p>
        </p:txBody>
      </p:sp>
    </p:spTree>
    <p:extLst>
      <p:ext uri="{BB962C8B-B14F-4D97-AF65-F5344CB8AC3E}">
        <p14:creationId xmlns:p14="http://schemas.microsoft.com/office/powerpoint/2010/main" val="2440272550"/>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Arial" charset="0"/>
      </a:defRPr>
    </a:lvl1pPr>
    <a:lvl2pPr marL="457200" algn="l" rtl="0" eaLnBrk="0" fontAlgn="base" hangingPunct="0">
      <a:spcBef>
        <a:spcPct val="30000"/>
      </a:spcBef>
      <a:spcAft>
        <a:spcPct val="0"/>
      </a:spcAft>
      <a:defRPr sz="1200" kern="1200">
        <a:solidFill>
          <a:schemeClr val="tx1"/>
        </a:solidFill>
        <a:latin typeface="Arial" charset="0"/>
        <a:ea typeface="+mn-ea"/>
        <a:cs typeface="Arial" charset="0"/>
      </a:defRPr>
    </a:lvl2pPr>
    <a:lvl3pPr marL="914400" algn="l" rtl="0" eaLnBrk="0" fontAlgn="base" hangingPunct="0">
      <a:spcBef>
        <a:spcPct val="30000"/>
      </a:spcBef>
      <a:spcAft>
        <a:spcPct val="0"/>
      </a:spcAft>
      <a:defRPr sz="1200" kern="1200">
        <a:solidFill>
          <a:schemeClr val="tx1"/>
        </a:solidFill>
        <a:latin typeface="Arial" charset="0"/>
        <a:ea typeface="+mn-ea"/>
        <a:cs typeface="Arial" charset="0"/>
      </a:defRPr>
    </a:lvl3pPr>
    <a:lvl4pPr marL="1371600" algn="l" rtl="0" eaLnBrk="0" fontAlgn="base" hangingPunct="0">
      <a:spcBef>
        <a:spcPct val="30000"/>
      </a:spcBef>
      <a:spcAft>
        <a:spcPct val="0"/>
      </a:spcAft>
      <a:defRPr sz="1200" kern="1200">
        <a:solidFill>
          <a:schemeClr val="tx1"/>
        </a:solidFill>
        <a:latin typeface="Arial" charset="0"/>
        <a:ea typeface="+mn-ea"/>
        <a:cs typeface="Arial" charset="0"/>
      </a:defRPr>
    </a:lvl4pPr>
    <a:lvl5pPr marL="1828800" algn="l" rtl="0" eaLnBrk="0" fontAlgn="base" hangingPunct="0">
      <a:spcBef>
        <a:spcPct val="30000"/>
      </a:spcBef>
      <a:spcAft>
        <a:spcPct val="0"/>
      </a:spcAft>
      <a:defRPr sz="1200" kern="1200">
        <a:solidFill>
          <a:schemeClr val="tx1"/>
        </a:solidFill>
        <a:latin typeface="Arial" charset="0"/>
        <a:ea typeface="+mn-ea"/>
        <a:cs typeface="Arial"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Rot="1" noChangeAspect="1" noChangeArrowheads="1" noTextEdit="1"/>
          </p:cNvSpPr>
          <p:nvPr>
            <p:ph type="sldImg"/>
          </p:nvPr>
        </p:nvSpPr>
        <p:spPr>
          <a:ln/>
        </p:spPr>
      </p:sp>
      <p:sp>
        <p:nvSpPr>
          <p:cNvPr id="18435" name="Rectangle 3"/>
          <p:cNvSpPr>
            <a:spLocks noGrp="1" noChangeArrowheads="1"/>
          </p:cNvSpPr>
          <p:nvPr>
            <p:ph type="body" idx="1"/>
          </p:nvPr>
        </p:nvSpPr>
        <p:spPr>
          <a:noFill/>
        </p:spPr>
        <p:txBody>
          <a:bodyPr/>
          <a:lstStyle/>
          <a:p>
            <a:pPr eaLnBrk="1" hangingPunct="1"/>
            <a:endParaRPr lang="de-DE"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CA84FE9B-D5D4-4B76-87EA-A08EA8B20C62}" type="slidenum">
              <a:rPr lang="en-US" smtClean="0"/>
              <a:pPr>
                <a:defRPr/>
              </a:pPr>
              <a:t>2</a:t>
            </a:fld>
            <a:endParaRPr lang="en-US"/>
          </a:p>
        </p:txBody>
      </p:sp>
    </p:spTree>
    <p:extLst>
      <p:ext uri="{BB962C8B-B14F-4D97-AF65-F5344CB8AC3E}">
        <p14:creationId xmlns:p14="http://schemas.microsoft.com/office/powerpoint/2010/main" val="3150794946"/>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0">
          <a:blip r:embed="rId2">
            <a:lum/>
          </a:blip>
          <a:srcRect/>
          <a:stretch>
            <a:fillRect/>
          </a:stretch>
        </a:blip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685800" y="2130425"/>
            <a:ext cx="7772400" cy="1470025"/>
          </a:xfrm>
        </p:spPr>
        <p:txBody>
          <a:bodyPr/>
          <a:lstStyle>
            <a:lvl1pPr>
              <a:defRPr sz="2800">
                <a:solidFill>
                  <a:srgbClr val="70899B"/>
                </a:solidFill>
              </a:defRPr>
            </a:lvl1pPr>
          </a:lstStyle>
          <a:p>
            <a:pPr lvl="0"/>
            <a:r>
              <a:rPr lang="en-US" noProof="0" smtClean="0"/>
              <a:t>Click to edit Master title style</a:t>
            </a:r>
            <a:endParaRPr lang="en-US" noProof="0" dirty="0" smtClean="0"/>
          </a:p>
        </p:txBody>
      </p:sp>
      <p:sp>
        <p:nvSpPr>
          <p:cNvPr id="3075" name="Rectangle 3"/>
          <p:cNvSpPr>
            <a:spLocks noGrp="1" noChangeArrowheads="1"/>
          </p:cNvSpPr>
          <p:nvPr>
            <p:ph type="subTitle" idx="1"/>
          </p:nvPr>
        </p:nvSpPr>
        <p:spPr>
          <a:xfrm>
            <a:off x="684213" y="3860800"/>
            <a:ext cx="6400800" cy="1752600"/>
          </a:xfrm>
        </p:spPr>
        <p:txBody>
          <a:bodyPr/>
          <a:lstStyle>
            <a:lvl1pPr marL="0" indent="0">
              <a:buFontTx/>
              <a:buNone/>
              <a:defRPr/>
            </a:lvl1pPr>
          </a:lstStyle>
          <a:p>
            <a:pPr lvl="0"/>
            <a:r>
              <a:rPr lang="en-US" noProof="0" smtClean="0"/>
              <a:t>Click to edit Master subtitle style</a:t>
            </a:r>
          </a:p>
        </p:txBody>
      </p:sp>
      <p:sp>
        <p:nvSpPr>
          <p:cNvPr id="2" name="TextBox 1"/>
          <p:cNvSpPr txBox="1"/>
          <p:nvPr userDrawn="1"/>
        </p:nvSpPr>
        <p:spPr>
          <a:xfrm>
            <a:off x="5684400" y="1818000"/>
            <a:ext cx="1695912" cy="403200"/>
          </a:xfrm>
          <a:prstGeom prst="rect">
            <a:avLst/>
          </a:prstGeom>
          <a:noFill/>
        </p:spPr>
        <p:txBody>
          <a:bodyPr wrap="none" rtlCol="0">
            <a:noAutofit/>
          </a:bodyPr>
          <a:lstStyle/>
          <a:p>
            <a:r>
              <a:rPr lang="fr-CH" sz="1200" b="1" dirty="0" smtClean="0">
                <a:solidFill>
                  <a:srgbClr val="9D0A2B"/>
                </a:solidFill>
              </a:rPr>
              <a:t>The International </a:t>
            </a:r>
            <a:br>
              <a:rPr lang="fr-CH" sz="1200" b="1" dirty="0" smtClean="0">
                <a:solidFill>
                  <a:srgbClr val="9D0A2B"/>
                </a:solidFill>
              </a:rPr>
            </a:br>
            <a:r>
              <a:rPr lang="fr-CH" sz="1200" b="1" dirty="0" smtClean="0">
                <a:solidFill>
                  <a:srgbClr val="9D0A2B"/>
                </a:solidFill>
              </a:rPr>
              <a:t>Patent System</a:t>
            </a:r>
            <a:endParaRPr lang="fr-CH" sz="1200" b="1" dirty="0">
              <a:solidFill>
                <a:srgbClr val="9D0A2B"/>
              </a:solidFill>
            </a:endParaRPr>
          </a:p>
        </p:txBody>
      </p:sp>
    </p:spTree>
    <p:extLst>
      <p:ext uri="{BB962C8B-B14F-4D97-AF65-F5344CB8AC3E}">
        <p14:creationId xmlns:p14="http://schemas.microsoft.com/office/powerpoint/2010/main" val="290496180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r-CH"/>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CH"/>
          </a:p>
        </p:txBody>
      </p:sp>
      <p:sp>
        <p:nvSpPr>
          <p:cNvPr id="4" name="Rectangle 6"/>
          <p:cNvSpPr>
            <a:spLocks noGrp="1" noChangeArrowheads="1"/>
          </p:cNvSpPr>
          <p:nvPr>
            <p:ph type="sldNum" sz="quarter" idx="10"/>
          </p:nvPr>
        </p:nvSpPr>
        <p:spPr>
          <a:ln/>
        </p:spPr>
        <p:txBody>
          <a:bodyPr/>
          <a:lstStyle>
            <a:lvl1pPr>
              <a:defRPr/>
            </a:lvl1pPr>
          </a:lstStyle>
          <a:p>
            <a:pPr>
              <a:defRPr/>
            </a:pPr>
            <a:fld id="{9AC3305F-35F4-4D38-853F-6972B7651A04}" type="slidenum">
              <a:rPr lang="en-US"/>
              <a:pPr>
                <a:defRPr/>
              </a:pPr>
              <a:t>‹#›</a:t>
            </a:fld>
            <a:endParaRPr lang="en-US"/>
          </a:p>
        </p:txBody>
      </p:sp>
    </p:spTree>
    <p:extLst>
      <p:ext uri="{BB962C8B-B14F-4D97-AF65-F5344CB8AC3E}">
        <p14:creationId xmlns:p14="http://schemas.microsoft.com/office/powerpoint/2010/main" val="37599199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fr-CH"/>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CH"/>
          </a:p>
        </p:txBody>
      </p:sp>
      <p:sp>
        <p:nvSpPr>
          <p:cNvPr id="4" name="Rectangle 6"/>
          <p:cNvSpPr>
            <a:spLocks noGrp="1" noChangeArrowheads="1"/>
          </p:cNvSpPr>
          <p:nvPr>
            <p:ph type="sldNum" sz="quarter" idx="10"/>
          </p:nvPr>
        </p:nvSpPr>
        <p:spPr>
          <a:ln/>
        </p:spPr>
        <p:txBody>
          <a:bodyPr/>
          <a:lstStyle>
            <a:lvl1pPr>
              <a:defRPr/>
            </a:lvl1pPr>
          </a:lstStyle>
          <a:p>
            <a:pPr>
              <a:defRPr/>
            </a:pPr>
            <a:fld id="{0DA1C06C-5FA2-4438-B070-4F16D45DBAED}" type="slidenum">
              <a:rPr lang="en-US"/>
              <a:pPr>
                <a:defRPr/>
              </a:pPr>
              <a:t>‹#›</a:t>
            </a:fld>
            <a:endParaRPr lang="en-US"/>
          </a:p>
        </p:txBody>
      </p:sp>
    </p:spTree>
    <p:extLst>
      <p:ext uri="{BB962C8B-B14F-4D97-AF65-F5344CB8AC3E}">
        <p14:creationId xmlns:p14="http://schemas.microsoft.com/office/powerpoint/2010/main" val="186368569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rgbClr val="70899B"/>
                </a:solidFill>
              </a:defRPr>
            </a:lvl1pPr>
          </a:lstStyle>
          <a:p>
            <a:r>
              <a:rPr lang="en-US" smtClean="0"/>
              <a:t>Click to edit Master title style</a:t>
            </a:r>
            <a:endParaRPr lang="fr-CH" dirty="0"/>
          </a:p>
        </p:txBody>
      </p:sp>
      <p:sp>
        <p:nvSpPr>
          <p:cNvPr id="3" name="Content Placeholder 2"/>
          <p:cNvSpPr>
            <a:spLocks noGrp="1"/>
          </p:cNvSpPr>
          <p:nvPr>
            <p:ph idx="1"/>
          </p:nvPr>
        </p:nvSpPr>
        <p:spPr/>
        <p:txBody>
          <a:bodyPr/>
          <a:lstStyle>
            <a:lvl1pPr marL="342900" indent="-342900">
              <a:buClr>
                <a:srgbClr val="9D0A2B"/>
              </a:buClr>
              <a:buSzPct val="150000"/>
              <a:buFont typeface="Arial" pitchFamily="34" charset="0"/>
              <a:buChar char="■"/>
              <a:defRPr/>
            </a:lvl1pPr>
            <a:lvl2pPr marL="742950" indent="-285750">
              <a:buClr>
                <a:srgbClr val="9D0A2B"/>
              </a:buClr>
              <a:buSzPct val="100000"/>
              <a:buFont typeface="Wingdings" pitchFamily="2" charset="2"/>
              <a:buChar char="q"/>
              <a:defRPr/>
            </a:lvl2pPr>
            <a:lvl3pPr marL="1143000" indent="-228600">
              <a:buClr>
                <a:srgbClr val="9D0A2B"/>
              </a:buClr>
              <a:buSzPct val="100000"/>
              <a:buFont typeface="Wingdings" pitchFamily="2" charset="2"/>
              <a:buChar char="§"/>
              <a:defRPr/>
            </a:lvl3pPr>
            <a:lvl4pPr marL="1600200" indent="-228600">
              <a:buClr>
                <a:srgbClr val="9D0A2B"/>
              </a:buClr>
              <a:buSzPct val="150000"/>
              <a:buFont typeface="Arial" pitchFamily="34" charset="0"/>
              <a:buChar char="■"/>
              <a:defRPr/>
            </a:lvl4pPr>
            <a:lvl5pPr marL="2057400" indent="-228600">
              <a:buClr>
                <a:srgbClr val="9D0A2B"/>
              </a:buClr>
              <a:buSzPct val="150000"/>
              <a:buFont typeface="Arial" pitchFamily="34" charset="0"/>
              <a:buChar cha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CH" dirty="0"/>
          </a:p>
        </p:txBody>
      </p:sp>
      <p:sp>
        <p:nvSpPr>
          <p:cNvPr id="5" name="TextBox 4"/>
          <p:cNvSpPr txBox="1"/>
          <p:nvPr userDrawn="1"/>
        </p:nvSpPr>
        <p:spPr>
          <a:xfrm>
            <a:off x="0" y="6357521"/>
            <a:ext cx="1024639" cy="507831"/>
          </a:xfrm>
          <a:prstGeom prst="rect">
            <a:avLst/>
          </a:prstGeom>
          <a:noFill/>
        </p:spPr>
        <p:txBody>
          <a:bodyPr wrap="none" rtlCol="0">
            <a:spAutoFit/>
          </a:bodyPr>
          <a:lstStyle/>
          <a:p>
            <a:pPr>
              <a:spcBef>
                <a:spcPts val="0"/>
              </a:spcBef>
              <a:defRPr/>
            </a:pPr>
            <a:r>
              <a:rPr lang="en-US" sz="900" dirty="0" smtClean="0"/>
              <a:t>July2016 </a:t>
            </a:r>
            <a:r>
              <a:rPr lang="en-US" sz="900" baseline="0" dirty="0" smtClean="0"/>
              <a:t> </a:t>
            </a:r>
          </a:p>
          <a:p>
            <a:pPr>
              <a:spcBef>
                <a:spcPts val="0"/>
              </a:spcBef>
              <a:defRPr/>
            </a:pPr>
            <a:r>
              <a:rPr lang="en-US" sz="900" baseline="0" dirty="0" smtClean="0"/>
              <a:t>rule changes-</a:t>
            </a:r>
            <a:fld id="{DA79EEDA-9492-4994-BB18-1005CD6866B1}" type="slidenum">
              <a:rPr lang="en-US" sz="900" smtClean="0"/>
              <a:pPr>
                <a:spcBef>
                  <a:spcPts val="0"/>
                </a:spcBef>
                <a:defRPr/>
              </a:pPr>
              <a:t>‹#›</a:t>
            </a:fld>
            <a:endParaRPr lang="en-US" sz="900" dirty="0" smtClean="0"/>
          </a:p>
          <a:p>
            <a:pPr>
              <a:spcBef>
                <a:spcPts val="0"/>
              </a:spcBef>
              <a:defRPr/>
            </a:pPr>
            <a:r>
              <a:rPr lang="en-US" sz="900" dirty="0" smtClean="0"/>
              <a:t>01.07.2016</a:t>
            </a:r>
          </a:p>
        </p:txBody>
      </p:sp>
      <p:pic>
        <p:nvPicPr>
          <p:cNvPr id="4" name="Picture 3"/>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442272" y="6069657"/>
            <a:ext cx="1005927" cy="167655"/>
          </a:xfrm>
          <a:prstGeom prst="rect">
            <a:avLst/>
          </a:prstGeom>
        </p:spPr>
      </p:pic>
      <p:sp>
        <p:nvSpPr>
          <p:cNvPr id="6" name="TextBox 5"/>
          <p:cNvSpPr txBox="1"/>
          <p:nvPr userDrawn="1"/>
        </p:nvSpPr>
        <p:spPr>
          <a:xfrm>
            <a:off x="7614000" y="6202800"/>
            <a:ext cx="1422000" cy="302400"/>
          </a:xfrm>
          <a:prstGeom prst="rect">
            <a:avLst/>
          </a:prstGeom>
          <a:noFill/>
        </p:spPr>
        <p:txBody>
          <a:bodyPr wrap="none" rtlCol="0">
            <a:noAutofit/>
          </a:bodyPr>
          <a:lstStyle/>
          <a:p>
            <a:r>
              <a:rPr lang="fr-CH" sz="800" b="1" dirty="0" smtClean="0">
                <a:solidFill>
                  <a:srgbClr val="9D0A2B"/>
                </a:solidFill>
              </a:rPr>
              <a:t>The International </a:t>
            </a:r>
            <a:br>
              <a:rPr lang="fr-CH" sz="800" b="1" dirty="0" smtClean="0">
                <a:solidFill>
                  <a:srgbClr val="9D0A2B"/>
                </a:solidFill>
              </a:rPr>
            </a:br>
            <a:r>
              <a:rPr lang="fr-CH" sz="800" b="1" dirty="0" smtClean="0">
                <a:solidFill>
                  <a:srgbClr val="9D0A2B"/>
                </a:solidFill>
              </a:rPr>
              <a:t>Patent System</a:t>
            </a:r>
            <a:endParaRPr lang="fr-CH" sz="800" b="1" dirty="0">
              <a:solidFill>
                <a:srgbClr val="9D0A2B"/>
              </a:solidFill>
            </a:endParaRPr>
          </a:p>
        </p:txBody>
      </p:sp>
    </p:spTree>
    <p:extLst>
      <p:ext uri="{BB962C8B-B14F-4D97-AF65-F5344CB8AC3E}">
        <p14:creationId xmlns:p14="http://schemas.microsoft.com/office/powerpoint/2010/main" val="24393466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fr-CH"/>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6"/>
          <p:cNvSpPr>
            <a:spLocks noGrp="1" noChangeArrowheads="1"/>
          </p:cNvSpPr>
          <p:nvPr>
            <p:ph type="sldNum" sz="quarter" idx="10"/>
          </p:nvPr>
        </p:nvSpPr>
        <p:spPr>
          <a:ln/>
        </p:spPr>
        <p:txBody>
          <a:bodyPr/>
          <a:lstStyle>
            <a:lvl1pPr>
              <a:defRPr/>
            </a:lvl1pPr>
          </a:lstStyle>
          <a:p>
            <a:pPr>
              <a:defRPr/>
            </a:pPr>
            <a:fld id="{3DAB5F7D-D5B1-4D98-B310-16D211F23652}" type="slidenum">
              <a:rPr lang="en-US"/>
              <a:pPr>
                <a:defRPr/>
              </a:pPr>
              <a:t>‹#›</a:t>
            </a:fld>
            <a:endParaRPr lang="en-US"/>
          </a:p>
        </p:txBody>
      </p:sp>
    </p:spTree>
    <p:extLst>
      <p:ext uri="{BB962C8B-B14F-4D97-AF65-F5344CB8AC3E}">
        <p14:creationId xmlns:p14="http://schemas.microsoft.com/office/powerpoint/2010/main" val="19749001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r-CH"/>
          </a:p>
        </p:txBody>
      </p:sp>
      <p:sp>
        <p:nvSpPr>
          <p:cNvPr id="3" name="Content Placeholder 2"/>
          <p:cNvSpPr>
            <a:spLocks noGrp="1"/>
          </p:cNvSpPr>
          <p:nvPr>
            <p:ph sz="half" idx="1"/>
          </p:nvPr>
        </p:nvSpPr>
        <p:spPr>
          <a:xfrm>
            <a:off x="457200" y="1773238"/>
            <a:ext cx="4038600" cy="43529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CH"/>
          </a:p>
        </p:txBody>
      </p:sp>
      <p:sp>
        <p:nvSpPr>
          <p:cNvPr id="4" name="Content Placeholder 3"/>
          <p:cNvSpPr>
            <a:spLocks noGrp="1"/>
          </p:cNvSpPr>
          <p:nvPr>
            <p:ph sz="half" idx="2"/>
          </p:nvPr>
        </p:nvSpPr>
        <p:spPr>
          <a:xfrm>
            <a:off x="4648200" y="1773238"/>
            <a:ext cx="4038600" cy="43529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CH"/>
          </a:p>
        </p:txBody>
      </p:sp>
      <p:sp>
        <p:nvSpPr>
          <p:cNvPr id="5" name="Rectangle 6"/>
          <p:cNvSpPr>
            <a:spLocks noGrp="1" noChangeArrowheads="1"/>
          </p:cNvSpPr>
          <p:nvPr>
            <p:ph type="sldNum" sz="quarter" idx="10"/>
          </p:nvPr>
        </p:nvSpPr>
        <p:spPr>
          <a:ln/>
        </p:spPr>
        <p:txBody>
          <a:bodyPr/>
          <a:lstStyle>
            <a:lvl1pPr>
              <a:defRPr/>
            </a:lvl1pPr>
          </a:lstStyle>
          <a:p>
            <a:pPr>
              <a:defRPr/>
            </a:pPr>
            <a:fld id="{21517826-A1A8-4B20-83BB-6B4226365DCE}" type="slidenum">
              <a:rPr lang="en-US"/>
              <a:pPr>
                <a:defRPr/>
              </a:pPr>
              <a:t>‹#›</a:t>
            </a:fld>
            <a:endParaRPr lang="en-US"/>
          </a:p>
        </p:txBody>
      </p:sp>
    </p:spTree>
    <p:extLst>
      <p:ext uri="{BB962C8B-B14F-4D97-AF65-F5344CB8AC3E}">
        <p14:creationId xmlns:p14="http://schemas.microsoft.com/office/powerpoint/2010/main" val="15141805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fr-CH"/>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CH"/>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CH"/>
          </a:p>
        </p:txBody>
      </p:sp>
      <p:sp>
        <p:nvSpPr>
          <p:cNvPr id="7" name="Rectangle 6"/>
          <p:cNvSpPr>
            <a:spLocks noGrp="1" noChangeArrowheads="1"/>
          </p:cNvSpPr>
          <p:nvPr>
            <p:ph type="sldNum" sz="quarter" idx="10"/>
          </p:nvPr>
        </p:nvSpPr>
        <p:spPr>
          <a:ln/>
        </p:spPr>
        <p:txBody>
          <a:bodyPr/>
          <a:lstStyle>
            <a:lvl1pPr>
              <a:defRPr/>
            </a:lvl1pPr>
          </a:lstStyle>
          <a:p>
            <a:pPr>
              <a:defRPr/>
            </a:pPr>
            <a:fld id="{76546D48-0F63-43E9-B47C-935DCDFAA143}" type="slidenum">
              <a:rPr lang="en-US"/>
              <a:pPr>
                <a:defRPr/>
              </a:pPr>
              <a:t>‹#›</a:t>
            </a:fld>
            <a:endParaRPr lang="en-US"/>
          </a:p>
        </p:txBody>
      </p:sp>
    </p:spTree>
    <p:extLst>
      <p:ext uri="{BB962C8B-B14F-4D97-AF65-F5344CB8AC3E}">
        <p14:creationId xmlns:p14="http://schemas.microsoft.com/office/powerpoint/2010/main" val="15668512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r-CH"/>
          </a:p>
        </p:txBody>
      </p:sp>
      <p:sp>
        <p:nvSpPr>
          <p:cNvPr id="3" name="Rectangle 6"/>
          <p:cNvSpPr>
            <a:spLocks noGrp="1" noChangeArrowheads="1"/>
          </p:cNvSpPr>
          <p:nvPr>
            <p:ph type="sldNum" sz="quarter" idx="10"/>
          </p:nvPr>
        </p:nvSpPr>
        <p:spPr>
          <a:ln/>
        </p:spPr>
        <p:txBody>
          <a:bodyPr/>
          <a:lstStyle>
            <a:lvl1pPr>
              <a:defRPr/>
            </a:lvl1pPr>
          </a:lstStyle>
          <a:p>
            <a:pPr>
              <a:defRPr/>
            </a:pPr>
            <a:fld id="{7DE760F4-0BB2-41F5-A823-5656424847FC}" type="slidenum">
              <a:rPr lang="en-US"/>
              <a:pPr>
                <a:defRPr/>
              </a:pPr>
              <a:t>‹#›</a:t>
            </a:fld>
            <a:endParaRPr lang="en-US"/>
          </a:p>
        </p:txBody>
      </p:sp>
    </p:spTree>
    <p:extLst>
      <p:ext uri="{BB962C8B-B14F-4D97-AF65-F5344CB8AC3E}">
        <p14:creationId xmlns:p14="http://schemas.microsoft.com/office/powerpoint/2010/main" val="21499347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6"/>
          <p:cNvSpPr>
            <a:spLocks noGrp="1" noChangeArrowheads="1"/>
          </p:cNvSpPr>
          <p:nvPr>
            <p:ph type="sldNum" sz="quarter" idx="10"/>
          </p:nvPr>
        </p:nvSpPr>
        <p:spPr>
          <a:ln/>
        </p:spPr>
        <p:txBody>
          <a:bodyPr/>
          <a:lstStyle>
            <a:lvl1pPr>
              <a:defRPr/>
            </a:lvl1pPr>
          </a:lstStyle>
          <a:p>
            <a:pPr>
              <a:defRPr/>
            </a:pPr>
            <a:fld id="{886D60C8-7BA5-467F-BCD3-E871B6D034EA}" type="slidenum">
              <a:rPr lang="en-US"/>
              <a:pPr>
                <a:defRPr/>
              </a:pPr>
              <a:t>‹#›</a:t>
            </a:fld>
            <a:endParaRPr lang="en-US"/>
          </a:p>
        </p:txBody>
      </p:sp>
    </p:spTree>
    <p:extLst>
      <p:ext uri="{BB962C8B-B14F-4D97-AF65-F5344CB8AC3E}">
        <p14:creationId xmlns:p14="http://schemas.microsoft.com/office/powerpoint/2010/main" val="11119636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fr-CH"/>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CH"/>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6"/>
          <p:cNvSpPr>
            <a:spLocks noGrp="1" noChangeArrowheads="1"/>
          </p:cNvSpPr>
          <p:nvPr>
            <p:ph type="sldNum" sz="quarter" idx="10"/>
          </p:nvPr>
        </p:nvSpPr>
        <p:spPr>
          <a:ln/>
        </p:spPr>
        <p:txBody>
          <a:bodyPr/>
          <a:lstStyle>
            <a:lvl1pPr>
              <a:defRPr/>
            </a:lvl1pPr>
          </a:lstStyle>
          <a:p>
            <a:pPr>
              <a:defRPr/>
            </a:pPr>
            <a:fld id="{ADC813F8-B5E0-463F-B52D-A76CAE1804A7}" type="slidenum">
              <a:rPr lang="en-US"/>
              <a:pPr>
                <a:defRPr/>
              </a:pPr>
              <a:t>‹#›</a:t>
            </a:fld>
            <a:endParaRPr lang="en-US"/>
          </a:p>
        </p:txBody>
      </p:sp>
    </p:spTree>
    <p:extLst>
      <p:ext uri="{BB962C8B-B14F-4D97-AF65-F5344CB8AC3E}">
        <p14:creationId xmlns:p14="http://schemas.microsoft.com/office/powerpoint/2010/main" val="194204651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fr-CH"/>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endParaRPr lang="fr-CH"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6"/>
          <p:cNvSpPr>
            <a:spLocks noGrp="1" noChangeArrowheads="1"/>
          </p:cNvSpPr>
          <p:nvPr>
            <p:ph type="sldNum" sz="quarter" idx="10"/>
          </p:nvPr>
        </p:nvSpPr>
        <p:spPr>
          <a:ln/>
        </p:spPr>
        <p:txBody>
          <a:bodyPr/>
          <a:lstStyle>
            <a:lvl1pPr>
              <a:defRPr/>
            </a:lvl1pPr>
          </a:lstStyle>
          <a:p>
            <a:pPr>
              <a:defRPr/>
            </a:pPr>
            <a:fld id="{D177A5B0-4E40-4836-BF8A-4DD351994794}" type="slidenum">
              <a:rPr lang="en-US"/>
              <a:pPr>
                <a:defRPr/>
              </a:pPr>
              <a:t>‹#›</a:t>
            </a:fld>
            <a:endParaRPr lang="en-US"/>
          </a:p>
        </p:txBody>
      </p:sp>
    </p:spTree>
    <p:extLst>
      <p:ext uri="{BB962C8B-B14F-4D97-AF65-F5344CB8AC3E}">
        <p14:creationId xmlns:p14="http://schemas.microsoft.com/office/powerpoint/2010/main" val="39246682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457200" y="1773238"/>
            <a:ext cx="8229600" cy="43529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30" name="Rectangle 6"/>
          <p:cNvSpPr>
            <a:spLocks noGrp="1" noChangeArrowheads="1"/>
          </p:cNvSpPr>
          <p:nvPr>
            <p:ph type="sldNum" sz="quarter" idx="4"/>
          </p:nvPr>
        </p:nvSpPr>
        <p:spPr bwMode="auto">
          <a:xfrm>
            <a:off x="7010400" y="0"/>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spcBef>
                <a:spcPct val="0"/>
              </a:spcBef>
              <a:defRPr sz="1400" smtClean="0"/>
            </a:lvl1pPr>
          </a:lstStyle>
          <a:p>
            <a:pPr>
              <a:defRPr/>
            </a:pPr>
            <a:fld id="{7F3150A8-B334-48D8-BDDC-A2E01CBB87C9}"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71" r:id="rId1"/>
    <p:sldLayoutId id="2147483661" r:id="rId2"/>
    <p:sldLayoutId id="2147483662" r:id="rId3"/>
    <p:sldLayoutId id="2147483663" r:id="rId4"/>
    <p:sldLayoutId id="2147483664" r:id="rId5"/>
    <p:sldLayoutId id="2147483665" r:id="rId6"/>
    <p:sldLayoutId id="2147483666" r:id="rId7"/>
    <p:sldLayoutId id="2147483667" r:id="rId8"/>
    <p:sldLayoutId id="2147483668" r:id="rId9"/>
    <p:sldLayoutId id="2147483669" r:id="rId10"/>
    <p:sldLayoutId id="2147483670" r:id="rId11"/>
  </p:sldLayoutIdLst>
  <p:txStyles>
    <p:titleStyle>
      <a:lvl1pPr algn="l" rtl="0" eaLnBrk="1" fontAlgn="base" hangingPunct="1">
        <a:spcBef>
          <a:spcPct val="0"/>
        </a:spcBef>
        <a:spcAft>
          <a:spcPct val="0"/>
        </a:spcAft>
        <a:defRPr sz="3600">
          <a:solidFill>
            <a:srgbClr val="00408C"/>
          </a:solidFill>
          <a:latin typeface="+mj-lt"/>
          <a:ea typeface="+mj-ea"/>
          <a:cs typeface="+mj-cs"/>
        </a:defRPr>
      </a:lvl1pPr>
      <a:lvl2pPr algn="l" rtl="0" eaLnBrk="1" fontAlgn="base" hangingPunct="1">
        <a:spcBef>
          <a:spcPct val="0"/>
        </a:spcBef>
        <a:spcAft>
          <a:spcPct val="0"/>
        </a:spcAft>
        <a:defRPr sz="3600">
          <a:solidFill>
            <a:srgbClr val="00408C"/>
          </a:solidFill>
          <a:latin typeface="Arial" charset="0"/>
          <a:cs typeface="Arial" charset="0"/>
        </a:defRPr>
      </a:lvl2pPr>
      <a:lvl3pPr algn="l" rtl="0" eaLnBrk="1" fontAlgn="base" hangingPunct="1">
        <a:spcBef>
          <a:spcPct val="0"/>
        </a:spcBef>
        <a:spcAft>
          <a:spcPct val="0"/>
        </a:spcAft>
        <a:defRPr sz="3600">
          <a:solidFill>
            <a:srgbClr val="00408C"/>
          </a:solidFill>
          <a:latin typeface="Arial" charset="0"/>
          <a:cs typeface="Arial" charset="0"/>
        </a:defRPr>
      </a:lvl3pPr>
      <a:lvl4pPr algn="l" rtl="0" eaLnBrk="1" fontAlgn="base" hangingPunct="1">
        <a:spcBef>
          <a:spcPct val="0"/>
        </a:spcBef>
        <a:spcAft>
          <a:spcPct val="0"/>
        </a:spcAft>
        <a:defRPr sz="3600">
          <a:solidFill>
            <a:srgbClr val="00408C"/>
          </a:solidFill>
          <a:latin typeface="Arial" charset="0"/>
          <a:cs typeface="Arial" charset="0"/>
        </a:defRPr>
      </a:lvl4pPr>
      <a:lvl5pPr algn="l" rtl="0" eaLnBrk="1" fontAlgn="base" hangingPunct="1">
        <a:spcBef>
          <a:spcPct val="0"/>
        </a:spcBef>
        <a:spcAft>
          <a:spcPct val="0"/>
        </a:spcAft>
        <a:defRPr sz="3600">
          <a:solidFill>
            <a:srgbClr val="00408C"/>
          </a:solidFill>
          <a:latin typeface="Arial" charset="0"/>
          <a:cs typeface="Arial" charset="0"/>
        </a:defRPr>
      </a:lvl5pPr>
      <a:lvl6pPr marL="457200" algn="l" rtl="0" eaLnBrk="1" fontAlgn="base" hangingPunct="1">
        <a:spcBef>
          <a:spcPct val="0"/>
        </a:spcBef>
        <a:spcAft>
          <a:spcPct val="0"/>
        </a:spcAft>
        <a:defRPr sz="3600">
          <a:solidFill>
            <a:srgbClr val="00408C"/>
          </a:solidFill>
          <a:latin typeface="Arial" charset="0"/>
          <a:cs typeface="Arial" charset="0"/>
        </a:defRPr>
      </a:lvl6pPr>
      <a:lvl7pPr marL="914400" algn="l" rtl="0" eaLnBrk="1" fontAlgn="base" hangingPunct="1">
        <a:spcBef>
          <a:spcPct val="0"/>
        </a:spcBef>
        <a:spcAft>
          <a:spcPct val="0"/>
        </a:spcAft>
        <a:defRPr sz="3600">
          <a:solidFill>
            <a:srgbClr val="00408C"/>
          </a:solidFill>
          <a:latin typeface="Arial" charset="0"/>
          <a:cs typeface="Arial" charset="0"/>
        </a:defRPr>
      </a:lvl7pPr>
      <a:lvl8pPr marL="1371600" algn="l" rtl="0" eaLnBrk="1" fontAlgn="base" hangingPunct="1">
        <a:spcBef>
          <a:spcPct val="0"/>
        </a:spcBef>
        <a:spcAft>
          <a:spcPct val="0"/>
        </a:spcAft>
        <a:defRPr sz="3600">
          <a:solidFill>
            <a:srgbClr val="00408C"/>
          </a:solidFill>
          <a:latin typeface="Arial" charset="0"/>
          <a:cs typeface="Arial" charset="0"/>
        </a:defRPr>
      </a:lvl8pPr>
      <a:lvl9pPr marL="1828800" algn="l" rtl="0" eaLnBrk="1" fontAlgn="base" hangingPunct="1">
        <a:spcBef>
          <a:spcPct val="0"/>
        </a:spcBef>
        <a:spcAft>
          <a:spcPct val="0"/>
        </a:spcAft>
        <a:defRPr sz="3600">
          <a:solidFill>
            <a:srgbClr val="00408C"/>
          </a:solidFill>
          <a:latin typeface="Arial" charset="0"/>
          <a:cs typeface="Arial" charset="0"/>
        </a:defRPr>
      </a:lvl9pPr>
    </p:titleStyle>
    <p:bodyStyle>
      <a:lvl1pPr marL="342900" indent="-342900" algn="l" rtl="0" eaLnBrk="1" fontAlgn="base" hangingPunct="1">
        <a:spcBef>
          <a:spcPct val="20000"/>
        </a:spcBef>
        <a:spcAft>
          <a:spcPct val="0"/>
        </a:spcAft>
        <a:buBlip>
          <a:blip r:embed="rId14"/>
        </a:buBlip>
        <a:defRPr sz="2400">
          <a:solidFill>
            <a:schemeClr val="tx1"/>
          </a:solidFill>
          <a:latin typeface="+mn-lt"/>
          <a:ea typeface="+mn-ea"/>
          <a:cs typeface="+mn-cs"/>
        </a:defRPr>
      </a:lvl1pPr>
      <a:lvl2pPr marL="742950" indent="-285750" algn="l" rtl="0" eaLnBrk="1" fontAlgn="base" hangingPunct="1">
        <a:spcBef>
          <a:spcPct val="20000"/>
        </a:spcBef>
        <a:spcAft>
          <a:spcPct val="0"/>
        </a:spcAft>
        <a:buBlip>
          <a:blip r:embed="rId14"/>
        </a:buBlip>
        <a:defRPr sz="2400">
          <a:solidFill>
            <a:schemeClr val="tx1"/>
          </a:solidFill>
          <a:latin typeface="+mn-lt"/>
          <a:cs typeface="+mn-cs"/>
        </a:defRPr>
      </a:lvl2pPr>
      <a:lvl3pPr marL="1143000" indent="-228600" algn="l" rtl="0" eaLnBrk="1" fontAlgn="base" hangingPunct="1">
        <a:spcBef>
          <a:spcPct val="20000"/>
        </a:spcBef>
        <a:spcAft>
          <a:spcPct val="0"/>
        </a:spcAft>
        <a:buBlip>
          <a:blip r:embed="rId14"/>
        </a:buBlip>
        <a:defRPr sz="2400">
          <a:solidFill>
            <a:schemeClr val="tx1"/>
          </a:solidFill>
          <a:latin typeface="+mn-lt"/>
          <a:cs typeface="+mn-cs"/>
        </a:defRPr>
      </a:lvl3pPr>
      <a:lvl4pPr marL="1600200" indent="-228600" algn="l" rtl="0" eaLnBrk="1" fontAlgn="base" hangingPunct="1">
        <a:spcBef>
          <a:spcPct val="20000"/>
        </a:spcBef>
        <a:spcAft>
          <a:spcPct val="0"/>
        </a:spcAft>
        <a:buBlip>
          <a:blip r:embed="rId14"/>
        </a:buBlip>
        <a:defRPr sz="2400">
          <a:solidFill>
            <a:schemeClr val="tx1"/>
          </a:solidFill>
          <a:latin typeface="+mn-lt"/>
          <a:cs typeface="+mn-cs"/>
        </a:defRPr>
      </a:lvl4pPr>
      <a:lvl5pPr marL="2057400" indent="-228600" algn="l" rtl="0" eaLnBrk="1" fontAlgn="base" hangingPunct="1">
        <a:spcBef>
          <a:spcPct val="20000"/>
        </a:spcBef>
        <a:spcAft>
          <a:spcPct val="0"/>
        </a:spcAft>
        <a:buBlip>
          <a:blip r:embed="rId14"/>
        </a:buBlip>
        <a:defRPr sz="2400">
          <a:solidFill>
            <a:schemeClr val="tx1"/>
          </a:solidFill>
          <a:latin typeface="+mn-lt"/>
          <a:cs typeface="+mn-cs"/>
        </a:defRPr>
      </a:lvl5pPr>
      <a:lvl6pPr marL="2514600" indent="-228600" algn="l" rtl="0" eaLnBrk="1" fontAlgn="base" hangingPunct="1">
        <a:spcBef>
          <a:spcPct val="20000"/>
        </a:spcBef>
        <a:spcAft>
          <a:spcPct val="0"/>
        </a:spcAft>
        <a:buBlip>
          <a:blip r:embed="rId14"/>
        </a:buBlip>
        <a:defRPr sz="2400">
          <a:solidFill>
            <a:schemeClr val="tx1"/>
          </a:solidFill>
          <a:latin typeface="+mn-lt"/>
          <a:cs typeface="+mn-cs"/>
        </a:defRPr>
      </a:lvl6pPr>
      <a:lvl7pPr marL="2971800" indent="-228600" algn="l" rtl="0" eaLnBrk="1" fontAlgn="base" hangingPunct="1">
        <a:spcBef>
          <a:spcPct val="20000"/>
        </a:spcBef>
        <a:spcAft>
          <a:spcPct val="0"/>
        </a:spcAft>
        <a:buBlip>
          <a:blip r:embed="rId14"/>
        </a:buBlip>
        <a:defRPr sz="2400">
          <a:solidFill>
            <a:schemeClr val="tx1"/>
          </a:solidFill>
          <a:latin typeface="+mn-lt"/>
          <a:cs typeface="+mn-cs"/>
        </a:defRPr>
      </a:lvl7pPr>
      <a:lvl8pPr marL="3429000" indent="-228600" algn="l" rtl="0" eaLnBrk="1" fontAlgn="base" hangingPunct="1">
        <a:spcBef>
          <a:spcPct val="20000"/>
        </a:spcBef>
        <a:spcAft>
          <a:spcPct val="0"/>
        </a:spcAft>
        <a:buBlip>
          <a:blip r:embed="rId14"/>
        </a:buBlip>
        <a:defRPr sz="2400">
          <a:solidFill>
            <a:schemeClr val="tx1"/>
          </a:solidFill>
          <a:latin typeface="+mn-lt"/>
          <a:cs typeface="+mn-cs"/>
        </a:defRPr>
      </a:lvl8pPr>
      <a:lvl9pPr marL="3886200" indent="-228600" algn="l" rtl="0" eaLnBrk="1" fontAlgn="base" hangingPunct="1">
        <a:spcBef>
          <a:spcPct val="20000"/>
        </a:spcBef>
        <a:spcAft>
          <a:spcPct val="0"/>
        </a:spcAft>
        <a:buBlip>
          <a:blip r:embed="rId14"/>
        </a:buBlip>
        <a:defRPr sz="2400">
          <a:solidFill>
            <a:schemeClr val="tx1"/>
          </a:solidFill>
          <a:latin typeface="+mn-lt"/>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4"/>
          <p:cNvSpPr>
            <a:spLocks noGrp="1" noChangeArrowheads="1"/>
          </p:cNvSpPr>
          <p:nvPr>
            <p:ph type="subTitle" idx="1"/>
          </p:nvPr>
        </p:nvSpPr>
        <p:spPr>
          <a:xfrm>
            <a:off x="1115964" y="4113490"/>
            <a:ext cx="6264348" cy="1406525"/>
          </a:xfrm>
          <a:noFill/>
        </p:spPr>
        <p:txBody>
          <a:bodyPr/>
          <a:lstStyle/>
          <a:p>
            <a:r>
              <a:rPr lang="en-US" altLang="zh-CN" sz="3400" b="1" dirty="0">
                <a:solidFill>
                  <a:srgbClr val="70899B"/>
                </a:solidFill>
                <a:latin typeface="SimSun" panose="02010600030101010101" pitchFamily="2" charset="-122"/>
                <a:ea typeface="SimSun" panose="02010600030101010101" pitchFamily="2" charset="-122"/>
              </a:rPr>
              <a:t>PCT</a:t>
            </a:r>
            <a:r>
              <a:rPr lang="zh-CN" altLang="en-US" sz="3400" b="1" dirty="0">
                <a:solidFill>
                  <a:srgbClr val="70899B"/>
                </a:solidFill>
                <a:latin typeface="SimSun" panose="02010600030101010101" pitchFamily="2" charset="-122"/>
                <a:ea typeface="SimSun" panose="02010600030101010101" pitchFamily="2" charset="-122"/>
              </a:rPr>
              <a:t>实施细则自</a:t>
            </a:r>
            <a:r>
              <a:rPr lang="en-US" altLang="zh-CN" sz="3400" b="1" smtClean="0">
                <a:solidFill>
                  <a:srgbClr val="70899B"/>
                </a:solidFill>
                <a:latin typeface="SimSun" panose="02010600030101010101" pitchFamily="2" charset="-122"/>
                <a:ea typeface="SimSun" panose="02010600030101010101" pitchFamily="2" charset="-122"/>
              </a:rPr>
              <a:t>2016</a:t>
            </a:r>
            <a:r>
              <a:rPr lang="zh-CN" altLang="en-US" sz="3400" b="1" dirty="0" smtClean="0">
                <a:solidFill>
                  <a:srgbClr val="70899B"/>
                </a:solidFill>
                <a:latin typeface="SimSun" panose="02010600030101010101" pitchFamily="2" charset="-122"/>
                <a:ea typeface="SimSun" panose="02010600030101010101" pitchFamily="2" charset="-122"/>
              </a:rPr>
              <a:t>年</a:t>
            </a:r>
            <a:r>
              <a:rPr lang="en-US" altLang="zh-CN" sz="3400" b="1" dirty="0">
                <a:solidFill>
                  <a:srgbClr val="70899B"/>
                </a:solidFill>
                <a:latin typeface="SimSun" panose="02010600030101010101" pitchFamily="2" charset="-122"/>
                <a:ea typeface="SimSun" panose="02010600030101010101" pitchFamily="2" charset="-122"/>
              </a:rPr>
              <a:t>7</a:t>
            </a:r>
            <a:r>
              <a:rPr lang="zh-CN" altLang="en-US" sz="3400" b="1" dirty="0">
                <a:solidFill>
                  <a:srgbClr val="70899B"/>
                </a:solidFill>
                <a:latin typeface="SimSun" panose="02010600030101010101" pitchFamily="2" charset="-122"/>
                <a:ea typeface="SimSun" panose="02010600030101010101" pitchFamily="2" charset="-122"/>
              </a:rPr>
              <a:t>月</a:t>
            </a:r>
            <a:r>
              <a:rPr lang="en-US" altLang="zh-CN" sz="3400" b="1" dirty="0">
                <a:solidFill>
                  <a:srgbClr val="70899B"/>
                </a:solidFill>
                <a:latin typeface="SimSun" panose="02010600030101010101" pitchFamily="2" charset="-122"/>
                <a:ea typeface="SimSun" panose="02010600030101010101" pitchFamily="2" charset="-122"/>
              </a:rPr>
              <a:t>1</a:t>
            </a:r>
            <a:r>
              <a:rPr lang="zh-CN" altLang="en-US" sz="3400" b="1" dirty="0">
                <a:solidFill>
                  <a:srgbClr val="70899B"/>
                </a:solidFill>
                <a:latin typeface="SimSun" panose="02010600030101010101" pitchFamily="2" charset="-122"/>
                <a:ea typeface="SimSun" panose="02010600030101010101" pitchFamily="2" charset="-122"/>
              </a:rPr>
              <a:t>日起生效</a:t>
            </a:r>
            <a:r>
              <a:rPr lang="zh-CN" altLang="en-US" sz="3400" b="1" dirty="0" smtClean="0">
                <a:solidFill>
                  <a:srgbClr val="70899B"/>
                </a:solidFill>
                <a:latin typeface="SimSun" panose="02010600030101010101" pitchFamily="2" charset="-122"/>
                <a:ea typeface="SimSun" panose="02010600030101010101" pitchFamily="2" charset="-122"/>
              </a:rPr>
              <a:t>的修改</a:t>
            </a:r>
            <a:endParaRPr lang="en-US" sz="3600" b="1" dirty="0" smtClean="0">
              <a:solidFill>
                <a:srgbClr val="70899B"/>
              </a:solidFill>
              <a:latin typeface="SimSun" panose="02010600030101010101" pitchFamily="2" charset="-122"/>
              <a:ea typeface="SimSun" panose="02010600030101010101" pitchFamily="2" charset="-122"/>
            </a:endParaRPr>
          </a:p>
        </p:txBody>
      </p:sp>
      <p:pic>
        <p:nvPicPr>
          <p:cNvPr id="3075" name="Picture 8" descr="Puce-3_pct"/>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09577" y="3740427"/>
            <a:ext cx="381000"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93888"/>
            <a:ext cx="8507288" cy="758848"/>
          </a:xfrm>
        </p:spPr>
        <p:txBody>
          <a:bodyPr/>
          <a:lstStyle/>
          <a:p>
            <a:r>
              <a:rPr lang="zh-CN" altLang="en-US" dirty="0">
                <a:latin typeface="SimSun" panose="02010600030101010101" pitchFamily="2" charset="-122"/>
                <a:ea typeface="SimSun" panose="02010600030101010101" pitchFamily="2" charset="-122"/>
              </a:rPr>
              <a:t>对细则</a:t>
            </a:r>
            <a:r>
              <a:rPr lang="en-US" altLang="zh-CN" dirty="0">
                <a:latin typeface="SimSun" panose="02010600030101010101" pitchFamily="2" charset="-122"/>
                <a:ea typeface="SimSun" panose="02010600030101010101" pitchFamily="2" charset="-122"/>
              </a:rPr>
              <a:t>48</a:t>
            </a:r>
            <a:r>
              <a:rPr lang="zh-CN" altLang="en-US" dirty="0">
                <a:latin typeface="SimSun" panose="02010600030101010101" pitchFamily="2" charset="-122"/>
                <a:ea typeface="SimSun" panose="02010600030101010101" pitchFamily="2" charset="-122"/>
              </a:rPr>
              <a:t>和细则</a:t>
            </a:r>
            <a:r>
              <a:rPr lang="en-US" altLang="zh-CN" dirty="0">
                <a:latin typeface="SimSun" panose="02010600030101010101" pitchFamily="2" charset="-122"/>
                <a:ea typeface="SimSun" panose="02010600030101010101" pitchFamily="2" charset="-122"/>
              </a:rPr>
              <a:t>94</a:t>
            </a:r>
            <a:r>
              <a:rPr lang="zh-CN" altLang="en-US" dirty="0">
                <a:latin typeface="SimSun" panose="02010600030101010101" pitchFamily="2" charset="-122"/>
                <a:ea typeface="SimSun" panose="02010600030101010101" pitchFamily="2" charset="-122"/>
              </a:rPr>
              <a:t>的</a:t>
            </a:r>
            <a:r>
              <a:rPr lang="zh-CN" altLang="en-US" dirty="0" smtClean="0">
                <a:latin typeface="SimSun" panose="02010600030101010101" pitchFamily="2" charset="-122"/>
                <a:ea typeface="SimSun" panose="02010600030101010101" pitchFamily="2" charset="-122"/>
              </a:rPr>
              <a:t>修改（</a:t>
            </a:r>
            <a:r>
              <a:rPr lang="en-US" altLang="zh-CN" dirty="0" smtClean="0">
                <a:latin typeface="SimSun" panose="02010600030101010101" pitchFamily="2" charset="-122"/>
                <a:ea typeface="SimSun" panose="02010600030101010101" pitchFamily="2" charset="-122"/>
              </a:rPr>
              <a:t>1</a:t>
            </a:r>
            <a:r>
              <a:rPr lang="zh-CN" altLang="en-US" dirty="0" smtClean="0">
                <a:latin typeface="SimSun" panose="02010600030101010101" pitchFamily="2" charset="-122"/>
                <a:ea typeface="SimSun" panose="02010600030101010101" pitchFamily="2" charset="-122"/>
              </a:rPr>
              <a:t>）</a:t>
            </a:r>
            <a:endParaRPr lang="en-US" dirty="0">
              <a:latin typeface="SimSun" panose="02010600030101010101" pitchFamily="2" charset="-122"/>
              <a:ea typeface="SimSun" panose="02010600030101010101" pitchFamily="2" charset="-122"/>
            </a:endParaRPr>
          </a:p>
        </p:txBody>
      </p:sp>
      <p:sp>
        <p:nvSpPr>
          <p:cNvPr id="3" name="Content Placeholder 2"/>
          <p:cNvSpPr>
            <a:spLocks noGrp="1"/>
          </p:cNvSpPr>
          <p:nvPr>
            <p:ph idx="1"/>
          </p:nvPr>
        </p:nvSpPr>
        <p:spPr>
          <a:xfrm>
            <a:off x="418909" y="1073322"/>
            <a:ext cx="8185539" cy="4659934"/>
          </a:xfrm>
        </p:spPr>
        <p:txBody>
          <a:bodyPr/>
          <a:lstStyle/>
          <a:p>
            <a:pPr>
              <a:spcBef>
                <a:spcPts val="600"/>
              </a:spcBef>
              <a:spcAft>
                <a:spcPts val="600"/>
              </a:spcAft>
            </a:pPr>
            <a:r>
              <a:rPr lang="zh-CN" altLang="en-US" sz="2200" dirty="0" smtClean="0">
                <a:latin typeface="SimSun" panose="02010600030101010101" pitchFamily="2" charset="-122"/>
                <a:ea typeface="SimSun" panose="02010600030101010101" pitchFamily="2" charset="-122"/>
              </a:rPr>
              <a:t>对细则</a:t>
            </a:r>
            <a:r>
              <a:rPr lang="en-GB" altLang="en-US" sz="2200" dirty="0" smtClean="0">
                <a:latin typeface="SimSun" panose="02010600030101010101" pitchFamily="2" charset="-122"/>
                <a:ea typeface="SimSun" panose="02010600030101010101" pitchFamily="2" charset="-122"/>
              </a:rPr>
              <a:t>48</a:t>
            </a:r>
            <a:r>
              <a:rPr lang="zh-CN" altLang="en-US" sz="2200" dirty="0" smtClean="0">
                <a:latin typeface="SimSun" panose="02010600030101010101" pitchFamily="2" charset="-122"/>
                <a:ea typeface="SimSun" panose="02010600030101010101" pitchFamily="2" charset="-122"/>
              </a:rPr>
              <a:t>和细则</a:t>
            </a:r>
            <a:r>
              <a:rPr lang="en-GB" altLang="en-US" sz="2200" dirty="0" smtClean="0">
                <a:latin typeface="SimSun" panose="02010600030101010101" pitchFamily="2" charset="-122"/>
                <a:ea typeface="SimSun" panose="02010600030101010101" pitchFamily="2" charset="-122"/>
              </a:rPr>
              <a:t>94</a:t>
            </a:r>
            <a:r>
              <a:rPr lang="zh-CN" altLang="en-US" sz="2200" dirty="0" smtClean="0">
                <a:latin typeface="SimSun" panose="02010600030101010101" pitchFamily="2" charset="-122"/>
                <a:ea typeface="SimSun" panose="02010600030101010101" pitchFamily="2" charset="-122"/>
              </a:rPr>
              <a:t>的修改</a:t>
            </a:r>
            <a:endParaRPr lang="en-GB" altLang="en-US" sz="2200" dirty="0" smtClean="0">
              <a:latin typeface="SimSun" panose="02010600030101010101" pitchFamily="2" charset="-122"/>
              <a:ea typeface="SimSun" panose="02010600030101010101" pitchFamily="2" charset="-122"/>
            </a:endParaRPr>
          </a:p>
          <a:p>
            <a:pPr lvl="1">
              <a:spcBef>
                <a:spcPts val="600"/>
              </a:spcBef>
              <a:spcAft>
                <a:spcPts val="600"/>
              </a:spcAft>
            </a:pPr>
            <a:r>
              <a:rPr lang="zh-CN" altLang="en-US" sz="2200" dirty="0" smtClean="0">
                <a:latin typeface="SimSun" panose="02010600030101010101" pitchFamily="2" charset="-122"/>
                <a:ea typeface="SimSun" panose="02010600030101010101" pitchFamily="2" charset="-122"/>
              </a:rPr>
              <a:t>对某些信息不予国际公布</a:t>
            </a:r>
            <a:r>
              <a:rPr lang="zh-CN" altLang="en-US" sz="2200" dirty="0">
                <a:latin typeface="SimSun" panose="02010600030101010101" pitchFamily="2" charset="-122"/>
                <a:ea typeface="SimSun" panose="02010600030101010101" pitchFamily="2" charset="-122"/>
              </a:rPr>
              <a:t>（</a:t>
            </a:r>
            <a:r>
              <a:rPr lang="zh-CN" altLang="en-US" sz="2200" dirty="0" smtClean="0">
                <a:latin typeface="SimSun" panose="02010600030101010101" pitchFamily="2" charset="-122"/>
                <a:ea typeface="SimSun" panose="02010600030101010101" pitchFamily="2" charset="-122"/>
              </a:rPr>
              <a:t>细则</a:t>
            </a:r>
            <a:r>
              <a:rPr lang="fr-CH" altLang="en-US" sz="2200" dirty="0" smtClean="0">
                <a:latin typeface="SimSun" panose="02010600030101010101" pitchFamily="2" charset="-122"/>
                <a:ea typeface="SimSun" panose="02010600030101010101" pitchFamily="2" charset="-122"/>
              </a:rPr>
              <a:t>48</a:t>
            </a:r>
            <a:r>
              <a:rPr lang="zh-CN" altLang="en-US" sz="2200" dirty="0" smtClean="0">
                <a:latin typeface="SimSun" panose="02010600030101010101" pitchFamily="2" charset="-122"/>
                <a:ea typeface="SimSun" panose="02010600030101010101" pitchFamily="2" charset="-122"/>
              </a:rPr>
              <a:t>）或者不提供公众查阅</a:t>
            </a:r>
            <a:r>
              <a:rPr lang="zh-CN" altLang="en-US" sz="2200" dirty="0">
                <a:latin typeface="SimSun" panose="02010600030101010101" pitchFamily="2" charset="-122"/>
                <a:ea typeface="SimSun" panose="02010600030101010101" pitchFamily="2" charset="-122"/>
              </a:rPr>
              <a:t>（</a:t>
            </a:r>
            <a:r>
              <a:rPr lang="zh-CN" altLang="en-US" sz="2200" dirty="0" smtClean="0">
                <a:latin typeface="SimSun" panose="02010600030101010101" pitchFamily="2" charset="-122"/>
                <a:ea typeface="SimSun" panose="02010600030101010101" pitchFamily="2" charset="-122"/>
              </a:rPr>
              <a:t>细则</a:t>
            </a:r>
            <a:r>
              <a:rPr lang="fr-CH" altLang="en-US" sz="2200" dirty="0" smtClean="0">
                <a:latin typeface="SimSun" panose="02010600030101010101" pitchFamily="2" charset="-122"/>
                <a:ea typeface="SimSun" panose="02010600030101010101" pitchFamily="2" charset="-122"/>
              </a:rPr>
              <a:t>94</a:t>
            </a:r>
            <a:r>
              <a:rPr lang="zh-CN" altLang="en-US" sz="2200" dirty="0">
                <a:latin typeface="SimSun" panose="02010600030101010101" pitchFamily="2" charset="-122"/>
                <a:ea typeface="SimSun" panose="02010600030101010101" pitchFamily="2" charset="-122"/>
              </a:rPr>
              <a:t>）</a:t>
            </a:r>
            <a:endParaRPr lang="fr-CH" altLang="en-US" sz="2200" dirty="0" smtClean="0">
              <a:latin typeface="SimSun" panose="02010600030101010101" pitchFamily="2" charset="-122"/>
              <a:ea typeface="SimSun" panose="02010600030101010101" pitchFamily="2" charset="-122"/>
            </a:endParaRPr>
          </a:p>
          <a:p>
            <a:pPr lvl="1">
              <a:spcBef>
                <a:spcPts val="600"/>
              </a:spcBef>
              <a:spcAft>
                <a:spcPts val="600"/>
              </a:spcAft>
            </a:pPr>
            <a:r>
              <a:rPr lang="zh-CN" altLang="en-US" sz="2200" dirty="0" smtClean="0">
                <a:latin typeface="SimSun" panose="02010600030101010101" pitchFamily="2" charset="-122"/>
                <a:ea typeface="SimSun" panose="02010600030101010101" pitchFamily="2" charset="-122"/>
              </a:rPr>
              <a:t>根据申请人向国际局提出的写明理由的请求</a:t>
            </a:r>
            <a:endParaRPr lang="en-US" altLang="zh-CN" sz="2200" dirty="0" smtClean="0">
              <a:latin typeface="SimSun" panose="02010600030101010101" pitchFamily="2" charset="-122"/>
              <a:ea typeface="SimSun" panose="02010600030101010101" pitchFamily="2" charset="-122"/>
            </a:endParaRPr>
          </a:p>
          <a:p>
            <a:pPr lvl="1">
              <a:spcBef>
                <a:spcPts val="600"/>
              </a:spcBef>
              <a:spcAft>
                <a:spcPts val="600"/>
              </a:spcAft>
            </a:pPr>
            <a:r>
              <a:rPr lang="zh-CN" altLang="en-US" sz="2200" dirty="0" smtClean="0">
                <a:latin typeface="SimSun" panose="02010600030101010101" pitchFamily="2" charset="-122"/>
                <a:ea typeface="SimSun" panose="02010600030101010101" pitchFamily="2" charset="-122"/>
              </a:rPr>
              <a:t>如果有关信息满足下列条件，则该信息应当不予公布并且不提供公众查阅</a:t>
            </a:r>
            <a:endParaRPr lang="en-US" altLang="en-US" sz="2200" dirty="0">
              <a:latin typeface="SimSun" panose="02010600030101010101" pitchFamily="2" charset="-122"/>
              <a:ea typeface="SimSun" panose="02010600030101010101" pitchFamily="2" charset="-122"/>
            </a:endParaRPr>
          </a:p>
          <a:p>
            <a:pPr lvl="2">
              <a:spcBef>
                <a:spcPts val="600"/>
              </a:spcBef>
              <a:spcAft>
                <a:spcPts val="600"/>
              </a:spcAft>
            </a:pPr>
            <a:r>
              <a:rPr lang="zh-CN" altLang="en-US" sz="2200" dirty="0" smtClean="0">
                <a:latin typeface="SimSun" panose="02010600030101010101" pitchFamily="2" charset="-122"/>
                <a:ea typeface="SimSun" panose="02010600030101010101" pitchFamily="2" charset="-122"/>
              </a:rPr>
              <a:t>该</a:t>
            </a:r>
            <a:r>
              <a:rPr lang="zh-CN" altLang="en-US" sz="2200" dirty="0">
                <a:latin typeface="SimSun" panose="02010600030101010101" pitchFamily="2" charset="-122"/>
                <a:ea typeface="SimSun" panose="02010600030101010101" pitchFamily="2" charset="-122"/>
              </a:rPr>
              <a:t>信息明显不是为使公众了解国际申请的</a:t>
            </a:r>
            <a:r>
              <a:rPr lang="zh-CN" altLang="en-US" sz="2200" dirty="0" smtClean="0">
                <a:latin typeface="SimSun" panose="02010600030101010101" pitchFamily="2" charset="-122"/>
                <a:ea typeface="SimSun" panose="02010600030101010101" pitchFamily="2" charset="-122"/>
              </a:rPr>
              <a:t>目的</a:t>
            </a:r>
            <a:endParaRPr lang="zh-CN" altLang="en-US" sz="2200" dirty="0">
              <a:latin typeface="SimSun" panose="02010600030101010101" pitchFamily="2" charset="-122"/>
              <a:ea typeface="SimSun" panose="02010600030101010101" pitchFamily="2" charset="-122"/>
            </a:endParaRPr>
          </a:p>
          <a:p>
            <a:pPr lvl="2">
              <a:spcBef>
                <a:spcPts val="600"/>
              </a:spcBef>
              <a:spcAft>
                <a:spcPts val="600"/>
              </a:spcAft>
            </a:pPr>
            <a:r>
              <a:rPr lang="zh-CN" altLang="en-US" sz="2200" dirty="0" smtClean="0">
                <a:latin typeface="SimSun" panose="02010600030101010101" pitchFamily="2" charset="-122"/>
                <a:ea typeface="SimSun" panose="02010600030101010101" pitchFamily="2" charset="-122"/>
              </a:rPr>
              <a:t>公开</a:t>
            </a:r>
            <a:r>
              <a:rPr lang="zh-CN" altLang="en-US" sz="2200" dirty="0">
                <a:latin typeface="SimSun" panose="02010600030101010101" pitchFamily="2" charset="-122"/>
                <a:ea typeface="SimSun" panose="02010600030101010101" pitchFamily="2" charset="-122"/>
              </a:rPr>
              <a:t>该信息会明显损害任何人的个人或经济</a:t>
            </a:r>
            <a:r>
              <a:rPr lang="zh-CN" altLang="en-US" sz="2200" dirty="0" smtClean="0">
                <a:latin typeface="SimSun" panose="02010600030101010101" pitchFamily="2" charset="-122"/>
                <a:ea typeface="SimSun" panose="02010600030101010101" pitchFamily="2" charset="-122"/>
              </a:rPr>
              <a:t>利益，并且</a:t>
            </a:r>
            <a:endParaRPr lang="zh-CN" altLang="en-US" sz="2200" dirty="0">
              <a:latin typeface="SimSun" panose="02010600030101010101" pitchFamily="2" charset="-122"/>
              <a:ea typeface="SimSun" panose="02010600030101010101" pitchFamily="2" charset="-122"/>
            </a:endParaRPr>
          </a:p>
          <a:p>
            <a:pPr lvl="2">
              <a:spcBef>
                <a:spcPts val="600"/>
              </a:spcBef>
              <a:spcAft>
                <a:spcPts val="600"/>
              </a:spcAft>
            </a:pPr>
            <a:r>
              <a:rPr lang="zh-CN" altLang="en-US" sz="2200" dirty="0" smtClean="0">
                <a:latin typeface="SimSun" panose="02010600030101010101" pitchFamily="2" charset="-122"/>
                <a:ea typeface="SimSun" panose="02010600030101010101" pitchFamily="2" charset="-122"/>
              </a:rPr>
              <a:t>没有</a:t>
            </a:r>
            <a:r>
              <a:rPr lang="zh-CN" altLang="en-US" sz="2200" dirty="0">
                <a:latin typeface="SimSun" panose="02010600030101010101" pitchFamily="2" charset="-122"/>
                <a:ea typeface="SimSun" panose="02010600030101010101" pitchFamily="2" charset="-122"/>
              </a:rPr>
              <a:t>更重要的公共利益需要获取该</a:t>
            </a:r>
            <a:r>
              <a:rPr lang="zh-CN" altLang="en-US" sz="2200" dirty="0" smtClean="0">
                <a:latin typeface="SimSun" panose="02010600030101010101" pitchFamily="2" charset="-122"/>
                <a:ea typeface="SimSun" panose="02010600030101010101" pitchFamily="2" charset="-122"/>
              </a:rPr>
              <a:t>信息</a:t>
            </a:r>
            <a:endParaRPr lang="en-US" altLang="en-US" sz="2200" dirty="0">
              <a:latin typeface="SimSun" panose="02010600030101010101" pitchFamily="2" charset="-122"/>
              <a:ea typeface="SimSun" panose="02010600030101010101" pitchFamily="2" charset="-122"/>
            </a:endParaRPr>
          </a:p>
        </p:txBody>
      </p:sp>
    </p:spTree>
    <p:extLst>
      <p:ext uri="{BB962C8B-B14F-4D97-AF65-F5344CB8AC3E}">
        <p14:creationId xmlns:p14="http://schemas.microsoft.com/office/powerpoint/2010/main" val="33926481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03932" y="240620"/>
            <a:ext cx="8507288" cy="830856"/>
          </a:xfrm>
        </p:spPr>
        <p:txBody>
          <a:bodyPr/>
          <a:lstStyle/>
          <a:p>
            <a:r>
              <a:rPr lang="zh-CN" altLang="en-US" dirty="0">
                <a:latin typeface="SimSun" panose="02010600030101010101" pitchFamily="2" charset="-122"/>
                <a:ea typeface="SimSun" panose="02010600030101010101" pitchFamily="2" charset="-122"/>
              </a:rPr>
              <a:t>对细则</a:t>
            </a:r>
            <a:r>
              <a:rPr lang="en-US" altLang="zh-CN" dirty="0">
                <a:latin typeface="SimSun" panose="02010600030101010101" pitchFamily="2" charset="-122"/>
                <a:ea typeface="SimSun" panose="02010600030101010101" pitchFamily="2" charset="-122"/>
              </a:rPr>
              <a:t>48</a:t>
            </a:r>
            <a:r>
              <a:rPr lang="zh-CN" altLang="en-US" dirty="0">
                <a:latin typeface="SimSun" panose="02010600030101010101" pitchFamily="2" charset="-122"/>
                <a:ea typeface="SimSun" panose="02010600030101010101" pitchFamily="2" charset="-122"/>
              </a:rPr>
              <a:t>和细则</a:t>
            </a:r>
            <a:r>
              <a:rPr lang="en-US" altLang="zh-CN" dirty="0">
                <a:latin typeface="SimSun" panose="02010600030101010101" pitchFamily="2" charset="-122"/>
                <a:ea typeface="SimSun" panose="02010600030101010101" pitchFamily="2" charset="-122"/>
              </a:rPr>
              <a:t>94</a:t>
            </a:r>
            <a:r>
              <a:rPr lang="zh-CN" altLang="en-US" dirty="0">
                <a:latin typeface="SimSun" panose="02010600030101010101" pitchFamily="2" charset="-122"/>
                <a:ea typeface="SimSun" panose="02010600030101010101" pitchFamily="2" charset="-122"/>
              </a:rPr>
              <a:t>的</a:t>
            </a:r>
            <a:r>
              <a:rPr lang="zh-CN" altLang="en-US" dirty="0" smtClean="0">
                <a:latin typeface="SimSun" panose="02010600030101010101" pitchFamily="2" charset="-122"/>
                <a:ea typeface="SimSun" panose="02010600030101010101" pitchFamily="2" charset="-122"/>
              </a:rPr>
              <a:t>修改（</a:t>
            </a:r>
            <a:r>
              <a:rPr lang="en-US" altLang="zh-CN" dirty="0" smtClean="0">
                <a:latin typeface="SimSun" panose="02010600030101010101" pitchFamily="2" charset="-122"/>
                <a:ea typeface="SimSun" panose="02010600030101010101" pitchFamily="2" charset="-122"/>
              </a:rPr>
              <a:t>2</a:t>
            </a:r>
            <a:r>
              <a:rPr lang="zh-CN" altLang="en-US" dirty="0" smtClean="0">
                <a:latin typeface="SimSun" panose="02010600030101010101" pitchFamily="2" charset="-122"/>
                <a:ea typeface="SimSun" panose="02010600030101010101" pitchFamily="2" charset="-122"/>
              </a:rPr>
              <a:t>）</a:t>
            </a:r>
            <a:endParaRPr lang="en-US" dirty="0">
              <a:latin typeface="SimSun" panose="02010600030101010101" pitchFamily="2" charset="-122"/>
              <a:ea typeface="SimSun" panose="02010600030101010101" pitchFamily="2" charset="-122"/>
            </a:endParaRPr>
          </a:p>
        </p:txBody>
      </p:sp>
      <p:sp>
        <p:nvSpPr>
          <p:cNvPr id="3" name="Content Placeholder 2"/>
          <p:cNvSpPr>
            <a:spLocks noGrp="1"/>
          </p:cNvSpPr>
          <p:nvPr>
            <p:ph idx="1"/>
          </p:nvPr>
        </p:nvSpPr>
        <p:spPr>
          <a:xfrm>
            <a:off x="396520" y="1062598"/>
            <a:ext cx="8279936" cy="5246722"/>
          </a:xfrm>
        </p:spPr>
        <p:txBody>
          <a:bodyPr/>
          <a:lstStyle/>
          <a:p>
            <a:pPr>
              <a:spcBef>
                <a:spcPts val="600"/>
              </a:spcBef>
              <a:spcAft>
                <a:spcPts val="300"/>
              </a:spcAft>
            </a:pPr>
            <a:r>
              <a:rPr lang="zh-CN" altLang="en-US" sz="2200" dirty="0">
                <a:latin typeface="SimSun" panose="02010600030101010101" pitchFamily="2" charset="-122"/>
                <a:ea typeface="SimSun" panose="02010600030101010101" pitchFamily="2" charset="-122"/>
              </a:rPr>
              <a:t>对细则</a:t>
            </a:r>
            <a:r>
              <a:rPr lang="en-GB" altLang="en-US" sz="2200" dirty="0">
                <a:latin typeface="SimSun" panose="02010600030101010101" pitchFamily="2" charset="-122"/>
                <a:ea typeface="SimSun" panose="02010600030101010101" pitchFamily="2" charset="-122"/>
              </a:rPr>
              <a:t>48</a:t>
            </a:r>
            <a:r>
              <a:rPr lang="zh-CN" altLang="en-US" sz="2200" dirty="0">
                <a:latin typeface="SimSun" panose="02010600030101010101" pitchFamily="2" charset="-122"/>
                <a:ea typeface="SimSun" panose="02010600030101010101" pitchFamily="2" charset="-122"/>
              </a:rPr>
              <a:t>和细则</a:t>
            </a:r>
            <a:r>
              <a:rPr lang="en-GB" altLang="en-US" sz="2200" dirty="0">
                <a:latin typeface="SimSun" panose="02010600030101010101" pitchFamily="2" charset="-122"/>
                <a:ea typeface="SimSun" panose="02010600030101010101" pitchFamily="2" charset="-122"/>
              </a:rPr>
              <a:t>94</a:t>
            </a:r>
            <a:r>
              <a:rPr lang="zh-CN" altLang="en-US" sz="2200" dirty="0">
                <a:latin typeface="SimSun" panose="02010600030101010101" pitchFamily="2" charset="-122"/>
                <a:ea typeface="SimSun" panose="02010600030101010101" pitchFamily="2" charset="-122"/>
              </a:rPr>
              <a:t>的</a:t>
            </a:r>
            <a:r>
              <a:rPr lang="zh-CN" altLang="en-US" sz="2200" dirty="0" smtClean="0">
                <a:latin typeface="SimSun" panose="02010600030101010101" pitchFamily="2" charset="-122"/>
                <a:ea typeface="SimSun" panose="02010600030101010101" pitchFamily="2" charset="-122"/>
              </a:rPr>
              <a:t>修改（续）</a:t>
            </a:r>
            <a:endParaRPr lang="en-GB" altLang="en-US" sz="2200" dirty="0" smtClean="0">
              <a:latin typeface="SimSun" panose="02010600030101010101" pitchFamily="2" charset="-122"/>
              <a:ea typeface="SimSun" panose="02010600030101010101" pitchFamily="2" charset="-122"/>
            </a:endParaRPr>
          </a:p>
          <a:p>
            <a:pPr lvl="1">
              <a:spcBef>
                <a:spcPts val="600"/>
              </a:spcBef>
              <a:spcAft>
                <a:spcPts val="300"/>
              </a:spcAft>
            </a:pPr>
            <a:r>
              <a:rPr lang="zh-CN" altLang="en-US" sz="2200" dirty="0" smtClean="0">
                <a:latin typeface="SimSun" panose="02010600030101010101" pitchFamily="2" charset="-122"/>
                <a:ea typeface="SimSun" panose="02010600030101010101" pitchFamily="2" charset="-122"/>
              </a:rPr>
              <a:t>根据细则</a:t>
            </a:r>
            <a:r>
              <a:rPr lang="en-US" altLang="zh-CN" sz="2200" dirty="0" smtClean="0">
                <a:latin typeface="SimSun" panose="02010600030101010101" pitchFamily="2" charset="-122"/>
                <a:ea typeface="SimSun" panose="02010600030101010101" pitchFamily="2" charset="-122"/>
              </a:rPr>
              <a:t>48</a:t>
            </a:r>
            <a:r>
              <a:rPr lang="zh-CN" altLang="en-US" sz="2200" dirty="0" smtClean="0">
                <a:latin typeface="SimSun" panose="02010600030101010101" pitchFamily="2" charset="-122"/>
                <a:ea typeface="SimSun" panose="02010600030101010101" pitchFamily="2" charset="-122"/>
              </a:rPr>
              <a:t>提出请求的期限：国际公布的技术准备完成之前（通常为实际公布日之前</a:t>
            </a:r>
            <a:r>
              <a:rPr lang="en-US" altLang="zh-CN" sz="2200" dirty="0" smtClean="0">
                <a:latin typeface="SimSun" panose="02010600030101010101" pitchFamily="2" charset="-122"/>
                <a:ea typeface="SimSun" panose="02010600030101010101" pitchFamily="2" charset="-122"/>
              </a:rPr>
              <a:t>15</a:t>
            </a:r>
            <a:r>
              <a:rPr lang="zh-CN" altLang="en-US" sz="2200" dirty="0" smtClean="0">
                <a:latin typeface="SimSun" panose="02010600030101010101" pitchFamily="2" charset="-122"/>
                <a:ea typeface="SimSun" panose="02010600030101010101" pitchFamily="2" charset="-122"/>
              </a:rPr>
              <a:t>日）</a:t>
            </a:r>
            <a:r>
              <a:rPr lang="en-US" altLang="en-US" sz="2200" dirty="0" smtClean="0">
                <a:latin typeface="SimSun" panose="02010600030101010101" pitchFamily="2" charset="-122"/>
                <a:ea typeface="SimSun" panose="02010600030101010101" pitchFamily="2" charset="-122"/>
              </a:rPr>
              <a:t> </a:t>
            </a:r>
          </a:p>
          <a:p>
            <a:pPr lvl="1">
              <a:spcBef>
                <a:spcPts val="600"/>
              </a:spcBef>
              <a:spcAft>
                <a:spcPts val="300"/>
              </a:spcAft>
            </a:pPr>
            <a:r>
              <a:rPr lang="zh-CN" altLang="en-US" sz="2200" dirty="0" smtClean="0">
                <a:latin typeface="SimSun" panose="02010600030101010101" pitchFamily="2" charset="-122"/>
                <a:ea typeface="SimSun" panose="02010600030101010101" pitchFamily="2" charset="-122"/>
              </a:rPr>
              <a:t>根据细则</a:t>
            </a:r>
            <a:r>
              <a:rPr lang="en-US" altLang="zh-CN" sz="2200" dirty="0" smtClean="0">
                <a:latin typeface="SimSun" panose="02010600030101010101" pitchFamily="2" charset="-122"/>
                <a:ea typeface="SimSun" panose="02010600030101010101" pitchFamily="2" charset="-122"/>
              </a:rPr>
              <a:t>94</a:t>
            </a:r>
            <a:r>
              <a:rPr lang="zh-CN" altLang="en-US" sz="2200" dirty="0" smtClean="0">
                <a:latin typeface="SimSun" panose="02010600030101010101" pitchFamily="2" charset="-122"/>
                <a:ea typeface="SimSun" panose="02010600030101010101" pitchFamily="2" charset="-122"/>
              </a:rPr>
              <a:t>提出请求的期限：任何时间</a:t>
            </a:r>
            <a:endParaRPr lang="fr-CH" altLang="en-US" sz="2200" dirty="0" smtClean="0">
              <a:latin typeface="SimSun" panose="02010600030101010101" pitchFamily="2" charset="-122"/>
              <a:ea typeface="SimSun" panose="02010600030101010101" pitchFamily="2" charset="-122"/>
            </a:endParaRPr>
          </a:p>
          <a:p>
            <a:pPr lvl="1">
              <a:spcBef>
                <a:spcPts val="600"/>
              </a:spcBef>
              <a:spcAft>
                <a:spcPts val="300"/>
              </a:spcAft>
            </a:pPr>
            <a:r>
              <a:rPr lang="zh-CN" altLang="en-US" sz="2200" dirty="0" smtClean="0">
                <a:latin typeface="SimSun" panose="02010600030101010101" pitchFamily="2" charset="-122"/>
                <a:ea typeface="SimSun" panose="02010600030101010101" pitchFamily="2" charset="-122"/>
              </a:rPr>
              <a:t>受理局、国际检索单位、补充国际检索单位或者国际局如果发现申请中可能存在此类信息，可以告知申请人并</a:t>
            </a:r>
            <a:r>
              <a:rPr lang="zh-CN" altLang="en-US" sz="2200" dirty="0">
                <a:latin typeface="SimSun" panose="02010600030101010101" pitchFamily="2" charset="-122"/>
                <a:ea typeface="SimSun" panose="02010600030101010101" pitchFamily="2" charset="-122"/>
              </a:rPr>
              <a:t>建议其根据细则</a:t>
            </a:r>
            <a:r>
              <a:rPr lang="en-US" altLang="zh-CN" sz="2200" dirty="0">
                <a:latin typeface="SimSun" panose="02010600030101010101" pitchFamily="2" charset="-122"/>
                <a:ea typeface="SimSun" panose="02010600030101010101" pitchFamily="2" charset="-122"/>
              </a:rPr>
              <a:t>48</a:t>
            </a:r>
            <a:r>
              <a:rPr lang="zh-CN" altLang="en-US" sz="2200" dirty="0">
                <a:latin typeface="SimSun" panose="02010600030101010101" pitchFamily="2" charset="-122"/>
                <a:ea typeface="SimSun" panose="02010600030101010101" pitchFamily="2" charset="-122"/>
              </a:rPr>
              <a:t>提出请求</a:t>
            </a:r>
            <a:endParaRPr lang="en-US" altLang="en-US" sz="2200" dirty="0" smtClean="0">
              <a:latin typeface="SimSun" panose="02010600030101010101" pitchFamily="2" charset="-122"/>
              <a:ea typeface="SimSun" panose="02010600030101010101" pitchFamily="2" charset="-122"/>
            </a:endParaRPr>
          </a:p>
          <a:p>
            <a:pPr lvl="1">
              <a:spcBef>
                <a:spcPts val="600"/>
              </a:spcBef>
              <a:spcAft>
                <a:spcPts val="300"/>
              </a:spcAft>
            </a:pPr>
            <a:r>
              <a:rPr lang="zh-CN" altLang="en-US" sz="2200" dirty="0" smtClean="0">
                <a:latin typeface="SimSun" panose="02010600030101010101" pitchFamily="2" charset="-122"/>
                <a:ea typeface="SimSun" panose="02010600030101010101" pitchFamily="2" charset="-122"/>
              </a:rPr>
              <a:t>国际</a:t>
            </a:r>
            <a:r>
              <a:rPr lang="zh-CN" altLang="en-US" sz="2200" dirty="0">
                <a:latin typeface="SimSun" panose="02010600030101010101" pitchFamily="2" charset="-122"/>
                <a:ea typeface="SimSun" panose="02010600030101010101" pitchFamily="2" charset="-122"/>
              </a:rPr>
              <a:t>局如果发现</a:t>
            </a:r>
            <a:r>
              <a:rPr lang="zh-CN" altLang="en-US" sz="2200" dirty="0" smtClean="0">
                <a:latin typeface="SimSun" panose="02010600030101010101" pitchFamily="2" charset="-122"/>
                <a:ea typeface="SimSun" panose="02010600030101010101" pitchFamily="2" charset="-122"/>
              </a:rPr>
              <a:t>申请案卷中</a:t>
            </a:r>
            <a:r>
              <a:rPr lang="zh-CN" altLang="en-US" sz="2200" dirty="0">
                <a:latin typeface="SimSun" panose="02010600030101010101" pitchFamily="2" charset="-122"/>
                <a:ea typeface="SimSun" panose="02010600030101010101" pitchFamily="2" charset="-122"/>
              </a:rPr>
              <a:t>可能存在此类信息，可以告知申请人并建议其根据</a:t>
            </a:r>
            <a:r>
              <a:rPr lang="zh-CN" altLang="en-US" sz="2200" dirty="0" smtClean="0">
                <a:latin typeface="SimSun" panose="02010600030101010101" pitchFamily="2" charset="-122"/>
                <a:ea typeface="SimSun" panose="02010600030101010101" pitchFamily="2" charset="-122"/>
              </a:rPr>
              <a:t>细则</a:t>
            </a:r>
            <a:r>
              <a:rPr lang="en-US" altLang="zh-CN" sz="2200" dirty="0" smtClean="0">
                <a:latin typeface="SimSun" panose="02010600030101010101" pitchFamily="2" charset="-122"/>
                <a:ea typeface="SimSun" panose="02010600030101010101" pitchFamily="2" charset="-122"/>
              </a:rPr>
              <a:t>94</a:t>
            </a:r>
            <a:r>
              <a:rPr lang="zh-CN" altLang="en-US" sz="2200" dirty="0" smtClean="0">
                <a:latin typeface="SimSun" panose="02010600030101010101" pitchFamily="2" charset="-122"/>
                <a:ea typeface="SimSun" panose="02010600030101010101" pitchFamily="2" charset="-122"/>
              </a:rPr>
              <a:t>提出</a:t>
            </a:r>
            <a:r>
              <a:rPr lang="zh-CN" altLang="en-US" sz="2200" dirty="0">
                <a:latin typeface="SimSun" panose="02010600030101010101" pitchFamily="2" charset="-122"/>
                <a:ea typeface="SimSun" panose="02010600030101010101" pitchFamily="2" charset="-122"/>
              </a:rPr>
              <a:t>请求</a:t>
            </a:r>
            <a:endParaRPr lang="en-US" altLang="en-US" sz="2200" dirty="0" smtClean="0">
              <a:latin typeface="SimSun" panose="02010600030101010101" pitchFamily="2" charset="-122"/>
              <a:ea typeface="SimSun" panose="02010600030101010101" pitchFamily="2" charset="-122"/>
            </a:endParaRPr>
          </a:p>
          <a:p>
            <a:pPr lvl="1">
              <a:spcBef>
                <a:spcPts val="600"/>
              </a:spcBef>
              <a:spcAft>
                <a:spcPts val="300"/>
              </a:spcAft>
            </a:pPr>
            <a:r>
              <a:rPr lang="zh-CN" altLang="en-US" sz="2200" dirty="0" smtClean="0">
                <a:latin typeface="SimSun" panose="02010600030101010101" pitchFamily="2" charset="-122"/>
                <a:ea typeface="SimSun" panose="02010600030101010101" pitchFamily="2" charset="-122"/>
              </a:rPr>
              <a:t>如果国际局批准</a:t>
            </a:r>
            <a:r>
              <a:rPr lang="zh-CN" altLang="en-US" sz="2200" dirty="0">
                <a:latin typeface="SimSun" panose="02010600030101010101" pitchFamily="2" charset="-122"/>
                <a:ea typeface="SimSun" panose="02010600030101010101" pitchFamily="2" charset="-122"/>
              </a:rPr>
              <a:t>了</a:t>
            </a:r>
            <a:r>
              <a:rPr lang="zh-CN" altLang="en-US" sz="2200" dirty="0" smtClean="0">
                <a:latin typeface="SimSun" panose="02010600030101010101" pitchFamily="2" charset="-122"/>
                <a:ea typeface="SimSun" panose="02010600030101010101" pitchFamily="2" charset="-122"/>
              </a:rPr>
              <a:t>申请人根据细则</a:t>
            </a:r>
            <a:r>
              <a:rPr lang="en-GB" altLang="en-US" sz="2200" dirty="0" smtClean="0">
                <a:latin typeface="SimSun" panose="02010600030101010101" pitchFamily="2" charset="-122"/>
                <a:ea typeface="SimSun" panose="02010600030101010101" pitchFamily="2" charset="-122"/>
              </a:rPr>
              <a:t>48</a:t>
            </a:r>
            <a:r>
              <a:rPr lang="zh-CN" altLang="en-US" sz="2200" dirty="0" smtClean="0">
                <a:latin typeface="SimSun" panose="02010600030101010101" pitchFamily="2" charset="-122"/>
                <a:ea typeface="SimSun" panose="02010600030101010101" pitchFamily="2" charset="-122"/>
              </a:rPr>
              <a:t>或细则</a:t>
            </a:r>
            <a:r>
              <a:rPr lang="en-GB" altLang="en-US" sz="2200" dirty="0" smtClean="0">
                <a:latin typeface="SimSun" panose="02010600030101010101" pitchFamily="2" charset="-122"/>
                <a:ea typeface="SimSun" panose="02010600030101010101" pitchFamily="2" charset="-122"/>
              </a:rPr>
              <a:t>94</a:t>
            </a:r>
            <a:r>
              <a:rPr lang="zh-CN" altLang="en-US" sz="2200" dirty="0" smtClean="0">
                <a:latin typeface="SimSun" panose="02010600030101010101" pitchFamily="2" charset="-122"/>
                <a:ea typeface="SimSun" panose="02010600030101010101" pitchFamily="2" charset="-122"/>
              </a:rPr>
              <a:t>提出的请求，应通知有关受理局和国际单位不提供对该信息的公众查阅</a:t>
            </a:r>
            <a:endParaRPr lang="en-US" altLang="en-US" sz="2200" dirty="0">
              <a:latin typeface="SimSun" panose="02010600030101010101" pitchFamily="2" charset="-122"/>
              <a:ea typeface="SimSun" panose="02010600030101010101" pitchFamily="2" charset="-122"/>
            </a:endParaRPr>
          </a:p>
          <a:p>
            <a:pPr lvl="1">
              <a:spcBef>
                <a:spcPts val="600"/>
              </a:spcBef>
              <a:spcAft>
                <a:spcPts val="300"/>
              </a:spcAft>
            </a:pPr>
            <a:r>
              <a:rPr lang="zh-CN" altLang="en-US" sz="2200" dirty="0" smtClean="0">
                <a:latin typeface="SimSun" panose="02010600030101010101" pitchFamily="2" charset="-122"/>
                <a:ea typeface="SimSun" panose="02010600030101010101" pitchFamily="2" charset="-122"/>
              </a:rPr>
              <a:t>适用于</a:t>
            </a:r>
            <a:r>
              <a:rPr lang="en-US" altLang="zh-CN" sz="2200" dirty="0" smtClean="0">
                <a:latin typeface="SimSun" panose="02010600030101010101" pitchFamily="2" charset="-122"/>
                <a:ea typeface="SimSun" panose="02010600030101010101" pitchFamily="2" charset="-122"/>
              </a:rPr>
              <a:t>2016</a:t>
            </a:r>
            <a:r>
              <a:rPr lang="zh-CN" altLang="en-US" sz="2200" dirty="0" smtClean="0">
                <a:latin typeface="SimSun" panose="02010600030101010101" pitchFamily="2" charset="-122"/>
                <a:ea typeface="SimSun" panose="02010600030101010101" pitchFamily="2" charset="-122"/>
              </a:rPr>
              <a:t>年</a:t>
            </a:r>
            <a:r>
              <a:rPr lang="en-US" altLang="zh-CN" sz="2200" dirty="0" smtClean="0">
                <a:latin typeface="SimSun" panose="02010600030101010101" pitchFamily="2" charset="-122"/>
                <a:ea typeface="SimSun" panose="02010600030101010101" pitchFamily="2" charset="-122"/>
              </a:rPr>
              <a:t>7</a:t>
            </a:r>
            <a:r>
              <a:rPr lang="zh-CN" altLang="en-US" sz="2200" dirty="0" smtClean="0">
                <a:latin typeface="SimSun" panose="02010600030101010101" pitchFamily="2" charset="-122"/>
                <a:ea typeface="SimSun" panose="02010600030101010101" pitchFamily="2" charset="-122"/>
              </a:rPr>
              <a:t>月</a:t>
            </a:r>
            <a:r>
              <a:rPr lang="en-US" altLang="zh-CN" sz="2200" dirty="0" smtClean="0">
                <a:latin typeface="SimSun" panose="02010600030101010101" pitchFamily="2" charset="-122"/>
                <a:ea typeface="SimSun" panose="02010600030101010101" pitchFamily="2" charset="-122"/>
              </a:rPr>
              <a:t>1</a:t>
            </a:r>
            <a:r>
              <a:rPr lang="zh-CN" altLang="en-US" sz="2200" dirty="0" smtClean="0">
                <a:latin typeface="SimSun" panose="02010600030101010101" pitchFamily="2" charset="-122"/>
                <a:ea typeface="SimSun" panose="02010600030101010101" pitchFamily="2" charset="-122"/>
              </a:rPr>
              <a:t>日或之后提交的国际申请</a:t>
            </a:r>
            <a:endParaRPr lang="en-US" altLang="en-US" sz="2200" dirty="0">
              <a:latin typeface="SimSun" panose="02010600030101010101" pitchFamily="2" charset="-122"/>
              <a:ea typeface="SimSun" panose="02010600030101010101" pitchFamily="2" charset="-122"/>
            </a:endParaRPr>
          </a:p>
        </p:txBody>
      </p:sp>
    </p:spTree>
    <p:extLst>
      <p:ext uri="{BB962C8B-B14F-4D97-AF65-F5344CB8AC3E}">
        <p14:creationId xmlns:p14="http://schemas.microsoft.com/office/powerpoint/2010/main" val="417567814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93888"/>
            <a:ext cx="8507288" cy="758848"/>
          </a:xfrm>
        </p:spPr>
        <p:txBody>
          <a:bodyPr/>
          <a:lstStyle/>
          <a:p>
            <a:r>
              <a:rPr lang="zh-CN" altLang="en-US" dirty="0">
                <a:latin typeface="SimSun" panose="02010600030101010101" pitchFamily="2" charset="-122"/>
                <a:ea typeface="SimSun" panose="02010600030101010101" pitchFamily="2" charset="-122"/>
              </a:rPr>
              <a:t>对细则</a:t>
            </a:r>
            <a:r>
              <a:rPr lang="en-US" altLang="zh-CN" dirty="0">
                <a:latin typeface="SimSun" panose="02010600030101010101" pitchFamily="2" charset="-122"/>
                <a:ea typeface="SimSun" panose="02010600030101010101" pitchFamily="2" charset="-122"/>
              </a:rPr>
              <a:t>26</a:t>
            </a:r>
            <a:r>
              <a:rPr lang="zh-CN" altLang="en-US" dirty="0">
                <a:latin typeface="SimSun" panose="02010600030101010101" pitchFamily="2" charset="-122"/>
                <a:ea typeface="SimSun" panose="02010600030101010101" pitchFamily="2" charset="-122"/>
              </a:rPr>
              <a:t>之二</a:t>
            </a:r>
            <a:r>
              <a:rPr lang="en-US" altLang="zh-CN" dirty="0">
                <a:latin typeface="SimSun" panose="02010600030101010101" pitchFamily="2" charset="-122"/>
                <a:ea typeface="SimSun" panose="02010600030101010101" pitchFamily="2" charset="-122"/>
              </a:rPr>
              <a:t>.3</a:t>
            </a:r>
            <a:r>
              <a:rPr lang="zh-CN" altLang="en-US" dirty="0">
                <a:latin typeface="SimSun" panose="02010600030101010101" pitchFamily="2" charset="-122"/>
                <a:ea typeface="SimSun" panose="02010600030101010101" pitchFamily="2" charset="-122"/>
              </a:rPr>
              <a:t>的修改</a:t>
            </a:r>
            <a:endParaRPr lang="en-US" dirty="0">
              <a:latin typeface="SimSun" panose="02010600030101010101" pitchFamily="2" charset="-122"/>
              <a:ea typeface="SimSun" panose="02010600030101010101" pitchFamily="2" charset="-122"/>
            </a:endParaRPr>
          </a:p>
        </p:txBody>
      </p:sp>
      <p:sp>
        <p:nvSpPr>
          <p:cNvPr id="3" name="Content Placeholder 2"/>
          <p:cNvSpPr>
            <a:spLocks noGrp="1"/>
          </p:cNvSpPr>
          <p:nvPr>
            <p:ph idx="1"/>
          </p:nvPr>
        </p:nvSpPr>
        <p:spPr>
          <a:xfrm>
            <a:off x="449788" y="1178996"/>
            <a:ext cx="8229600" cy="4698276"/>
          </a:xfrm>
        </p:spPr>
        <p:txBody>
          <a:bodyPr/>
          <a:lstStyle/>
          <a:p>
            <a:pPr>
              <a:spcBef>
                <a:spcPts val="300"/>
              </a:spcBef>
              <a:spcAft>
                <a:spcPts val="300"/>
              </a:spcAft>
            </a:pPr>
            <a:r>
              <a:rPr lang="zh-CN" altLang="en-US" dirty="0" smtClean="0">
                <a:latin typeface="SimSun" panose="02010600030101010101" pitchFamily="2" charset="-122"/>
                <a:ea typeface="SimSun" panose="02010600030101010101" pitchFamily="2" charset="-122"/>
              </a:rPr>
              <a:t>对细则</a:t>
            </a:r>
            <a:r>
              <a:rPr lang="en-GB" altLang="en-US" dirty="0" smtClean="0">
                <a:latin typeface="SimSun" panose="02010600030101010101" pitchFamily="2" charset="-122"/>
                <a:ea typeface="SimSun" panose="02010600030101010101" pitchFamily="2" charset="-122"/>
              </a:rPr>
              <a:t>26</a:t>
            </a:r>
            <a:r>
              <a:rPr lang="zh-CN" altLang="en-US" dirty="0" smtClean="0">
                <a:latin typeface="SimSun" panose="02010600030101010101" pitchFamily="2" charset="-122"/>
                <a:ea typeface="SimSun" panose="02010600030101010101" pitchFamily="2" charset="-122"/>
              </a:rPr>
              <a:t>之二</a:t>
            </a:r>
            <a:r>
              <a:rPr lang="en-GB" altLang="en-US" dirty="0" smtClean="0">
                <a:latin typeface="SimSun" panose="02010600030101010101" pitchFamily="2" charset="-122"/>
                <a:ea typeface="SimSun" panose="02010600030101010101" pitchFamily="2" charset="-122"/>
              </a:rPr>
              <a:t>.3</a:t>
            </a:r>
            <a:r>
              <a:rPr lang="zh-CN" altLang="en-US" dirty="0" smtClean="0">
                <a:latin typeface="SimSun" panose="02010600030101010101" pitchFamily="2" charset="-122"/>
                <a:ea typeface="SimSun" panose="02010600030101010101" pitchFamily="2" charset="-122"/>
              </a:rPr>
              <a:t>的修改</a:t>
            </a:r>
            <a:endParaRPr lang="en-US" altLang="en-US" dirty="0" smtClean="0">
              <a:latin typeface="SimSun" panose="02010600030101010101" pitchFamily="2" charset="-122"/>
              <a:ea typeface="SimSun" panose="02010600030101010101" pitchFamily="2" charset="-122"/>
            </a:endParaRPr>
          </a:p>
          <a:p>
            <a:pPr lvl="1">
              <a:spcBef>
                <a:spcPts val="300"/>
              </a:spcBef>
              <a:spcAft>
                <a:spcPts val="300"/>
              </a:spcAft>
            </a:pPr>
            <a:r>
              <a:rPr lang="zh-CN" altLang="en-US" dirty="0" smtClean="0">
                <a:latin typeface="SimSun" panose="02010600030101010101" pitchFamily="2" charset="-122"/>
                <a:ea typeface="SimSun" panose="02010600030101010101" pitchFamily="2" charset="-122"/>
              </a:rPr>
              <a:t>受理局应当将申请人提交的与优先权恢复请求有关的所有文件传送给国际局，但是下述情况除外</a:t>
            </a:r>
            <a:endParaRPr lang="en-US" altLang="zh-CN" dirty="0" smtClean="0">
              <a:latin typeface="SimSun" panose="02010600030101010101" pitchFamily="2" charset="-122"/>
              <a:ea typeface="SimSun" panose="02010600030101010101" pitchFamily="2" charset="-122"/>
            </a:endParaRPr>
          </a:p>
          <a:p>
            <a:pPr lvl="1">
              <a:spcBef>
                <a:spcPts val="300"/>
              </a:spcBef>
              <a:spcAft>
                <a:spcPts val="300"/>
              </a:spcAft>
            </a:pPr>
            <a:r>
              <a:rPr lang="zh-CN" altLang="en-US" dirty="0" smtClean="0">
                <a:latin typeface="SimSun" panose="02010600030101010101" pitchFamily="2" charset="-122"/>
                <a:ea typeface="SimSun" panose="02010600030101010101" pitchFamily="2" charset="-122"/>
              </a:rPr>
              <a:t>根据申请人写明理由的请求，如果有关信息满足下列条件，则受理局不应当传送该信息</a:t>
            </a:r>
            <a:endParaRPr lang="en-US" altLang="zh-CN" dirty="0" smtClean="0">
              <a:latin typeface="SimSun" panose="02010600030101010101" pitchFamily="2" charset="-122"/>
              <a:ea typeface="SimSun" panose="02010600030101010101" pitchFamily="2" charset="-122"/>
            </a:endParaRPr>
          </a:p>
          <a:p>
            <a:pPr lvl="2">
              <a:spcBef>
                <a:spcPts val="300"/>
              </a:spcBef>
              <a:spcAft>
                <a:spcPts val="300"/>
              </a:spcAft>
            </a:pPr>
            <a:r>
              <a:rPr lang="zh-CN" altLang="en-US" dirty="0">
                <a:latin typeface="SimSun" panose="02010600030101010101" pitchFamily="2" charset="-122"/>
                <a:ea typeface="SimSun" panose="02010600030101010101" pitchFamily="2" charset="-122"/>
              </a:rPr>
              <a:t>该信息明显不是为使公众了解国际申请的</a:t>
            </a:r>
            <a:r>
              <a:rPr lang="zh-CN" altLang="en-US" dirty="0" smtClean="0">
                <a:latin typeface="SimSun" panose="02010600030101010101" pitchFamily="2" charset="-122"/>
                <a:ea typeface="SimSun" panose="02010600030101010101" pitchFamily="2" charset="-122"/>
              </a:rPr>
              <a:t>目的</a:t>
            </a:r>
            <a:endParaRPr lang="en-US" altLang="zh-CN" dirty="0" smtClean="0">
              <a:latin typeface="SimSun" panose="02010600030101010101" pitchFamily="2" charset="-122"/>
              <a:ea typeface="SimSun" panose="02010600030101010101" pitchFamily="2" charset="-122"/>
            </a:endParaRPr>
          </a:p>
          <a:p>
            <a:pPr lvl="2">
              <a:spcBef>
                <a:spcPts val="300"/>
              </a:spcBef>
              <a:spcAft>
                <a:spcPts val="300"/>
              </a:spcAft>
            </a:pPr>
            <a:r>
              <a:rPr lang="zh-CN" altLang="en-US" dirty="0">
                <a:latin typeface="SimSun" panose="02010600030101010101" pitchFamily="2" charset="-122"/>
                <a:ea typeface="SimSun" panose="02010600030101010101" pitchFamily="2" charset="-122"/>
              </a:rPr>
              <a:t>公开该信息会明显损害任何人的个人或经济利益，</a:t>
            </a:r>
            <a:r>
              <a:rPr lang="zh-CN" altLang="en-US" dirty="0" smtClean="0">
                <a:latin typeface="SimSun" panose="02010600030101010101" pitchFamily="2" charset="-122"/>
                <a:ea typeface="SimSun" panose="02010600030101010101" pitchFamily="2" charset="-122"/>
              </a:rPr>
              <a:t>并且</a:t>
            </a:r>
            <a:endParaRPr lang="en-US" altLang="zh-CN" dirty="0" smtClean="0">
              <a:latin typeface="SimSun" panose="02010600030101010101" pitchFamily="2" charset="-122"/>
              <a:ea typeface="SimSun" panose="02010600030101010101" pitchFamily="2" charset="-122"/>
            </a:endParaRPr>
          </a:p>
          <a:p>
            <a:pPr lvl="2">
              <a:spcBef>
                <a:spcPts val="300"/>
              </a:spcBef>
              <a:spcAft>
                <a:spcPts val="300"/>
              </a:spcAft>
            </a:pPr>
            <a:r>
              <a:rPr lang="zh-CN" altLang="en-US" dirty="0">
                <a:latin typeface="SimSun" panose="02010600030101010101" pitchFamily="2" charset="-122"/>
                <a:ea typeface="SimSun" panose="02010600030101010101" pitchFamily="2" charset="-122"/>
              </a:rPr>
              <a:t>没有更重要的公共利益需要获取该信息</a:t>
            </a:r>
            <a:endParaRPr lang="fr-CH" altLang="en-US" dirty="0">
              <a:latin typeface="SimSun" panose="02010600030101010101" pitchFamily="2" charset="-122"/>
              <a:ea typeface="SimSun" panose="02010600030101010101" pitchFamily="2" charset="-122"/>
            </a:endParaRPr>
          </a:p>
          <a:p>
            <a:pPr lvl="1">
              <a:spcBef>
                <a:spcPts val="300"/>
              </a:spcBef>
              <a:spcAft>
                <a:spcPts val="300"/>
              </a:spcAft>
            </a:pPr>
            <a:r>
              <a:rPr lang="zh-CN" altLang="en-US" dirty="0" smtClean="0">
                <a:latin typeface="SimSun" panose="02010600030101010101" pitchFamily="2" charset="-122"/>
                <a:ea typeface="SimSun" panose="02010600030101010101" pitchFamily="2" charset="-122"/>
              </a:rPr>
              <a:t>适用于</a:t>
            </a:r>
            <a:r>
              <a:rPr lang="en-US" altLang="zh-CN" dirty="0">
                <a:latin typeface="SimSun" panose="02010600030101010101" pitchFamily="2" charset="-122"/>
                <a:ea typeface="SimSun" panose="02010600030101010101" pitchFamily="2" charset="-122"/>
              </a:rPr>
              <a:t>2016</a:t>
            </a:r>
            <a:r>
              <a:rPr lang="zh-CN" altLang="en-US" dirty="0">
                <a:latin typeface="SimSun" panose="02010600030101010101" pitchFamily="2" charset="-122"/>
                <a:ea typeface="SimSun" panose="02010600030101010101" pitchFamily="2" charset="-122"/>
              </a:rPr>
              <a:t>年</a:t>
            </a:r>
            <a:r>
              <a:rPr lang="en-US" altLang="zh-CN" dirty="0">
                <a:latin typeface="SimSun" panose="02010600030101010101" pitchFamily="2" charset="-122"/>
                <a:ea typeface="SimSun" panose="02010600030101010101" pitchFamily="2" charset="-122"/>
              </a:rPr>
              <a:t>7</a:t>
            </a:r>
            <a:r>
              <a:rPr lang="zh-CN" altLang="en-US" dirty="0">
                <a:latin typeface="SimSun" panose="02010600030101010101" pitchFamily="2" charset="-122"/>
                <a:ea typeface="SimSun" panose="02010600030101010101" pitchFamily="2" charset="-122"/>
              </a:rPr>
              <a:t>月</a:t>
            </a:r>
            <a:r>
              <a:rPr lang="en-US" altLang="zh-CN" dirty="0">
                <a:latin typeface="SimSun" panose="02010600030101010101" pitchFamily="2" charset="-122"/>
                <a:ea typeface="SimSun" panose="02010600030101010101" pitchFamily="2" charset="-122"/>
              </a:rPr>
              <a:t>1</a:t>
            </a:r>
            <a:r>
              <a:rPr lang="zh-CN" altLang="en-US" dirty="0">
                <a:latin typeface="SimSun" panose="02010600030101010101" pitchFamily="2" charset="-122"/>
                <a:ea typeface="SimSun" panose="02010600030101010101" pitchFamily="2" charset="-122"/>
              </a:rPr>
              <a:t>日或之后提交的国际</a:t>
            </a:r>
            <a:r>
              <a:rPr lang="zh-CN" altLang="en-US" dirty="0" smtClean="0">
                <a:latin typeface="SimSun" panose="02010600030101010101" pitchFamily="2" charset="-122"/>
                <a:ea typeface="SimSun" panose="02010600030101010101" pitchFamily="2" charset="-122"/>
              </a:rPr>
              <a:t>申请</a:t>
            </a:r>
            <a:endParaRPr lang="en-US" altLang="en-US" dirty="0">
              <a:latin typeface="SimSun" panose="02010600030101010101" pitchFamily="2" charset="-122"/>
              <a:ea typeface="SimSun" panose="02010600030101010101" pitchFamily="2" charset="-122"/>
            </a:endParaRPr>
          </a:p>
        </p:txBody>
      </p:sp>
    </p:spTree>
    <p:extLst>
      <p:ext uri="{BB962C8B-B14F-4D97-AF65-F5344CB8AC3E}">
        <p14:creationId xmlns:p14="http://schemas.microsoft.com/office/powerpoint/2010/main" val="67299635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93888"/>
            <a:ext cx="8507288" cy="974872"/>
          </a:xfrm>
        </p:spPr>
        <p:txBody>
          <a:bodyPr/>
          <a:lstStyle/>
          <a:p>
            <a:r>
              <a:rPr lang="zh-CN" altLang="en-US" dirty="0">
                <a:latin typeface="SimSun" panose="02010600030101010101" pitchFamily="2" charset="-122"/>
                <a:ea typeface="SimSun" panose="02010600030101010101" pitchFamily="2" charset="-122"/>
              </a:rPr>
              <a:t>对</a:t>
            </a:r>
            <a:r>
              <a:rPr lang="zh-CN" altLang="en-US" dirty="0" smtClean="0">
                <a:latin typeface="SimSun" panose="02010600030101010101" pitchFamily="2" charset="-122"/>
                <a:ea typeface="SimSun" panose="02010600030101010101" pitchFamily="2" charset="-122"/>
              </a:rPr>
              <a:t>细则</a:t>
            </a:r>
            <a:r>
              <a:rPr lang="en-US" altLang="zh-CN" dirty="0" smtClean="0">
                <a:latin typeface="SimSun" panose="02010600030101010101" pitchFamily="2" charset="-122"/>
                <a:ea typeface="SimSun" panose="02010600030101010101" pitchFamily="2" charset="-122"/>
              </a:rPr>
              <a:t>9.2</a:t>
            </a:r>
            <a:r>
              <a:rPr lang="zh-CN" altLang="en-US" dirty="0" smtClean="0">
                <a:latin typeface="SimSun" panose="02010600030101010101" pitchFamily="2" charset="-122"/>
                <a:ea typeface="SimSun" panose="02010600030101010101" pitchFamily="2" charset="-122"/>
              </a:rPr>
              <a:t>的</a:t>
            </a:r>
            <a:r>
              <a:rPr lang="zh-CN" altLang="en-US" dirty="0">
                <a:latin typeface="SimSun" panose="02010600030101010101" pitchFamily="2" charset="-122"/>
                <a:ea typeface="SimSun" panose="02010600030101010101" pitchFamily="2" charset="-122"/>
              </a:rPr>
              <a:t>修改</a:t>
            </a:r>
            <a:endParaRPr lang="en-US" dirty="0">
              <a:latin typeface="SimSun" panose="02010600030101010101" pitchFamily="2" charset="-122"/>
              <a:ea typeface="SimSun" panose="02010600030101010101" pitchFamily="2" charset="-122"/>
            </a:endParaRPr>
          </a:p>
        </p:txBody>
      </p:sp>
      <p:sp>
        <p:nvSpPr>
          <p:cNvPr id="3" name="Content Placeholder 2"/>
          <p:cNvSpPr>
            <a:spLocks noGrp="1"/>
          </p:cNvSpPr>
          <p:nvPr>
            <p:ph idx="1"/>
          </p:nvPr>
        </p:nvSpPr>
        <p:spPr>
          <a:xfrm>
            <a:off x="440910" y="1556768"/>
            <a:ext cx="8229600" cy="4032472"/>
          </a:xfrm>
        </p:spPr>
        <p:txBody>
          <a:bodyPr/>
          <a:lstStyle/>
          <a:p>
            <a:pPr>
              <a:spcBef>
                <a:spcPts val="600"/>
              </a:spcBef>
              <a:spcAft>
                <a:spcPts val="600"/>
              </a:spcAft>
            </a:pPr>
            <a:r>
              <a:rPr lang="zh-CN" altLang="en-US" dirty="0" smtClean="0">
                <a:latin typeface="SimSun" panose="02010600030101010101" pitchFamily="2" charset="-122"/>
                <a:ea typeface="SimSun" panose="02010600030101010101" pitchFamily="2" charset="-122"/>
              </a:rPr>
              <a:t>对细则</a:t>
            </a:r>
            <a:r>
              <a:rPr lang="en-GB" altLang="en-US" dirty="0" smtClean="0">
                <a:latin typeface="SimSun" panose="02010600030101010101" pitchFamily="2" charset="-122"/>
                <a:ea typeface="SimSun" panose="02010600030101010101" pitchFamily="2" charset="-122"/>
              </a:rPr>
              <a:t>9.2</a:t>
            </a:r>
            <a:r>
              <a:rPr lang="zh-CN" altLang="en-US" dirty="0" smtClean="0">
                <a:latin typeface="SimSun" panose="02010600030101010101" pitchFamily="2" charset="-122"/>
                <a:ea typeface="SimSun" panose="02010600030101010101" pitchFamily="2" charset="-122"/>
              </a:rPr>
              <a:t>的修改</a:t>
            </a:r>
            <a:endParaRPr lang="en-GB" altLang="en-US" dirty="0" smtClean="0">
              <a:latin typeface="SimSun" panose="02010600030101010101" pitchFamily="2" charset="-122"/>
              <a:ea typeface="SimSun" panose="02010600030101010101" pitchFamily="2" charset="-122"/>
            </a:endParaRPr>
          </a:p>
          <a:p>
            <a:pPr lvl="1">
              <a:spcBef>
                <a:spcPts val="600"/>
              </a:spcBef>
              <a:spcAft>
                <a:spcPts val="600"/>
              </a:spcAft>
            </a:pPr>
            <a:r>
              <a:rPr lang="zh-CN" altLang="en-US" dirty="0">
                <a:latin typeface="SimSun" panose="02010600030101010101" pitchFamily="2" charset="-122"/>
                <a:ea typeface="SimSun" panose="02010600030101010101" pitchFamily="2" charset="-122"/>
              </a:rPr>
              <a:t>如果国际局和补充国际检索</a:t>
            </a:r>
            <a:r>
              <a:rPr lang="zh-CN" altLang="en-US" dirty="0" smtClean="0">
                <a:latin typeface="SimSun" panose="02010600030101010101" pitchFamily="2" charset="-122"/>
                <a:ea typeface="SimSun" panose="02010600030101010101" pitchFamily="2" charset="-122"/>
              </a:rPr>
              <a:t>单位发现</a:t>
            </a:r>
            <a:r>
              <a:rPr lang="zh-CN" altLang="en-US" dirty="0">
                <a:latin typeface="SimSun" panose="02010600030101010101" pitchFamily="2" charset="-122"/>
                <a:ea typeface="SimSun" panose="02010600030101010101" pitchFamily="2" charset="-122"/>
              </a:rPr>
              <a:t>申请</a:t>
            </a:r>
            <a:r>
              <a:rPr lang="zh-CN" altLang="en-US" dirty="0" smtClean="0">
                <a:latin typeface="SimSun" panose="02010600030101010101" pitchFamily="2" charset="-122"/>
                <a:ea typeface="SimSun" panose="02010600030101010101" pitchFamily="2" charset="-122"/>
              </a:rPr>
              <a:t>中含有细则</a:t>
            </a:r>
            <a:r>
              <a:rPr lang="en-US" altLang="zh-CN" dirty="0" smtClean="0">
                <a:latin typeface="SimSun" panose="02010600030101010101" pitchFamily="2" charset="-122"/>
                <a:ea typeface="SimSun" panose="02010600030101010101" pitchFamily="2" charset="-122"/>
              </a:rPr>
              <a:t>9.1</a:t>
            </a:r>
            <a:r>
              <a:rPr lang="zh-CN" altLang="en-US" dirty="0" smtClean="0">
                <a:latin typeface="SimSun" panose="02010600030101010101" pitchFamily="2" charset="-122"/>
                <a:ea typeface="SimSun" panose="02010600030101010101" pitchFamily="2" charset="-122"/>
              </a:rPr>
              <a:t>所述的某些不得使用的表述等，应当建议申请人对申请作出改正（之前仅提及受理局和国际检索单位）</a:t>
            </a:r>
            <a:endParaRPr lang="en-GB" altLang="en-US" dirty="0" smtClean="0">
              <a:latin typeface="SimSun" panose="02010600030101010101" pitchFamily="2" charset="-122"/>
              <a:ea typeface="SimSun" panose="02010600030101010101" pitchFamily="2" charset="-122"/>
            </a:endParaRPr>
          </a:p>
          <a:p>
            <a:pPr lvl="1">
              <a:spcBef>
                <a:spcPts val="600"/>
              </a:spcBef>
              <a:spcAft>
                <a:spcPts val="600"/>
              </a:spcAft>
            </a:pPr>
            <a:r>
              <a:rPr lang="zh-CN" altLang="en-US" dirty="0">
                <a:latin typeface="SimSun" panose="02010600030101010101" pitchFamily="2" charset="-122"/>
                <a:ea typeface="SimSun" panose="02010600030101010101" pitchFamily="2" charset="-122"/>
              </a:rPr>
              <a:t>适用于</a:t>
            </a:r>
            <a:r>
              <a:rPr lang="en-US" altLang="zh-CN" dirty="0">
                <a:latin typeface="SimSun" panose="02010600030101010101" pitchFamily="2" charset="-122"/>
                <a:ea typeface="SimSun" panose="02010600030101010101" pitchFamily="2" charset="-122"/>
              </a:rPr>
              <a:t>2016</a:t>
            </a:r>
            <a:r>
              <a:rPr lang="zh-CN" altLang="en-US" dirty="0">
                <a:latin typeface="SimSun" panose="02010600030101010101" pitchFamily="2" charset="-122"/>
                <a:ea typeface="SimSun" panose="02010600030101010101" pitchFamily="2" charset="-122"/>
              </a:rPr>
              <a:t>年</a:t>
            </a:r>
            <a:r>
              <a:rPr lang="en-US" altLang="zh-CN" dirty="0">
                <a:latin typeface="SimSun" panose="02010600030101010101" pitchFamily="2" charset="-122"/>
                <a:ea typeface="SimSun" panose="02010600030101010101" pitchFamily="2" charset="-122"/>
              </a:rPr>
              <a:t>7</a:t>
            </a:r>
            <a:r>
              <a:rPr lang="zh-CN" altLang="en-US" dirty="0">
                <a:latin typeface="SimSun" panose="02010600030101010101" pitchFamily="2" charset="-122"/>
                <a:ea typeface="SimSun" panose="02010600030101010101" pitchFamily="2" charset="-122"/>
              </a:rPr>
              <a:t>月</a:t>
            </a:r>
            <a:r>
              <a:rPr lang="en-US" altLang="zh-CN" dirty="0">
                <a:latin typeface="SimSun" panose="02010600030101010101" pitchFamily="2" charset="-122"/>
                <a:ea typeface="SimSun" panose="02010600030101010101" pitchFamily="2" charset="-122"/>
              </a:rPr>
              <a:t>1</a:t>
            </a:r>
            <a:r>
              <a:rPr lang="zh-CN" altLang="en-US" dirty="0">
                <a:latin typeface="SimSun" panose="02010600030101010101" pitchFamily="2" charset="-122"/>
                <a:ea typeface="SimSun" panose="02010600030101010101" pitchFamily="2" charset="-122"/>
              </a:rPr>
              <a:t>日或之后提交的国际</a:t>
            </a:r>
            <a:r>
              <a:rPr lang="zh-CN" altLang="en-US" dirty="0" smtClean="0">
                <a:latin typeface="SimSun" panose="02010600030101010101" pitchFamily="2" charset="-122"/>
                <a:ea typeface="SimSun" panose="02010600030101010101" pitchFamily="2" charset="-122"/>
              </a:rPr>
              <a:t>申请</a:t>
            </a:r>
            <a:endParaRPr lang="fr-CH" altLang="en-US" dirty="0">
              <a:latin typeface="SimSun" panose="02010600030101010101" pitchFamily="2" charset="-122"/>
              <a:ea typeface="SimSun" panose="02010600030101010101" pitchFamily="2" charset="-122"/>
            </a:endParaRPr>
          </a:p>
          <a:p>
            <a:pPr marL="457200" lvl="1" indent="0">
              <a:spcBef>
                <a:spcPts val="600"/>
              </a:spcBef>
              <a:spcAft>
                <a:spcPts val="600"/>
              </a:spcAft>
              <a:buNone/>
            </a:pPr>
            <a:endParaRPr lang="en-US" altLang="en-US" dirty="0">
              <a:latin typeface="SimSun" panose="02010600030101010101" pitchFamily="2" charset="-122"/>
              <a:ea typeface="SimSun" panose="02010600030101010101" pitchFamily="2" charset="-122"/>
            </a:endParaRPr>
          </a:p>
        </p:txBody>
      </p:sp>
    </p:spTree>
    <p:extLst>
      <p:ext uri="{BB962C8B-B14F-4D97-AF65-F5344CB8AC3E}">
        <p14:creationId xmlns:p14="http://schemas.microsoft.com/office/powerpoint/2010/main" val="363096036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93888"/>
            <a:ext cx="8507288" cy="830856"/>
          </a:xfrm>
        </p:spPr>
        <p:txBody>
          <a:bodyPr/>
          <a:lstStyle/>
          <a:p>
            <a:r>
              <a:rPr lang="zh-CN" altLang="en-US" dirty="0">
                <a:latin typeface="SimSun" panose="02010600030101010101" pitchFamily="2" charset="-122"/>
                <a:ea typeface="SimSun" panose="02010600030101010101" pitchFamily="2" charset="-122"/>
              </a:rPr>
              <a:t>对细则</a:t>
            </a:r>
            <a:r>
              <a:rPr lang="en-US" altLang="zh-CN" dirty="0">
                <a:latin typeface="SimSun" panose="02010600030101010101" pitchFamily="2" charset="-122"/>
                <a:ea typeface="SimSun" panose="02010600030101010101" pitchFamily="2" charset="-122"/>
              </a:rPr>
              <a:t>82</a:t>
            </a:r>
            <a:r>
              <a:rPr lang="zh-CN" altLang="en-US" dirty="0">
                <a:latin typeface="SimSun" panose="02010600030101010101" pitchFamily="2" charset="-122"/>
                <a:ea typeface="SimSun" panose="02010600030101010101" pitchFamily="2" charset="-122"/>
              </a:rPr>
              <a:t>之四的修改</a:t>
            </a:r>
            <a:endParaRPr lang="en-US" dirty="0">
              <a:latin typeface="SimSun" panose="02010600030101010101" pitchFamily="2" charset="-122"/>
              <a:ea typeface="SimSun" panose="02010600030101010101" pitchFamily="2" charset="-122"/>
            </a:endParaRPr>
          </a:p>
        </p:txBody>
      </p:sp>
      <p:sp>
        <p:nvSpPr>
          <p:cNvPr id="3" name="Content Placeholder 2"/>
          <p:cNvSpPr>
            <a:spLocks noGrp="1"/>
          </p:cNvSpPr>
          <p:nvPr>
            <p:ph idx="1"/>
          </p:nvPr>
        </p:nvSpPr>
        <p:spPr>
          <a:xfrm>
            <a:off x="449788" y="1269744"/>
            <a:ext cx="8298676" cy="4391504"/>
          </a:xfrm>
        </p:spPr>
        <p:txBody>
          <a:bodyPr/>
          <a:lstStyle/>
          <a:p>
            <a:pPr>
              <a:spcBef>
                <a:spcPts val="600"/>
              </a:spcBef>
              <a:spcAft>
                <a:spcPts val="600"/>
              </a:spcAft>
            </a:pPr>
            <a:r>
              <a:rPr lang="zh-CN" altLang="en-US" dirty="0" smtClean="0">
                <a:latin typeface="SimSun" panose="02010600030101010101" pitchFamily="2" charset="-122"/>
                <a:ea typeface="SimSun" panose="02010600030101010101" pitchFamily="2" charset="-122"/>
              </a:rPr>
              <a:t>对细则</a:t>
            </a:r>
            <a:r>
              <a:rPr lang="en-GB" altLang="en-US" dirty="0" smtClean="0">
                <a:latin typeface="SimSun" panose="02010600030101010101" pitchFamily="2" charset="-122"/>
                <a:ea typeface="SimSun" panose="02010600030101010101" pitchFamily="2" charset="-122"/>
              </a:rPr>
              <a:t>82</a:t>
            </a:r>
            <a:r>
              <a:rPr lang="zh-CN" altLang="en-US" dirty="0" smtClean="0">
                <a:latin typeface="SimSun" panose="02010600030101010101" pitchFamily="2" charset="-122"/>
                <a:ea typeface="SimSun" panose="02010600030101010101" pitchFamily="2" charset="-122"/>
              </a:rPr>
              <a:t>之四的修改</a:t>
            </a:r>
            <a:endParaRPr lang="en-GB" altLang="en-US" i="1" dirty="0">
              <a:latin typeface="SimSun" panose="02010600030101010101" pitchFamily="2" charset="-122"/>
              <a:ea typeface="SimSun" panose="02010600030101010101" pitchFamily="2" charset="-122"/>
            </a:endParaRPr>
          </a:p>
          <a:p>
            <a:pPr lvl="1">
              <a:spcBef>
                <a:spcPts val="600"/>
              </a:spcBef>
              <a:spcAft>
                <a:spcPts val="600"/>
              </a:spcAft>
            </a:pPr>
            <a:r>
              <a:rPr lang="zh-CN" altLang="en-US" dirty="0" smtClean="0">
                <a:latin typeface="SimSun" panose="02010600030101010101" pitchFamily="2" charset="-122"/>
                <a:ea typeface="SimSun" panose="02010600030101010101" pitchFamily="2" charset="-122"/>
              </a:rPr>
              <a:t>将该条规定的导致期限延误可予宽免的</a:t>
            </a:r>
            <a:r>
              <a:rPr lang="zh-CN" altLang="en-US" dirty="0">
                <a:latin typeface="SimSun" panose="02010600030101010101" pitchFamily="2" charset="-122"/>
                <a:ea typeface="SimSun" panose="02010600030101010101" pitchFamily="2" charset="-122"/>
              </a:rPr>
              <a:t>不可抗力</a:t>
            </a:r>
            <a:r>
              <a:rPr lang="zh-CN" altLang="en-US" dirty="0" smtClean="0">
                <a:latin typeface="SimSun" panose="02010600030101010101" pitchFamily="2" charset="-122"/>
                <a:ea typeface="SimSun" panose="02010600030101010101" pitchFamily="2" charset="-122"/>
              </a:rPr>
              <a:t>事由扩展至“电子通信服务普遍不可用”</a:t>
            </a:r>
            <a:endParaRPr lang="fr-CH" altLang="en-US" dirty="0" smtClean="0">
              <a:latin typeface="SimSun" panose="02010600030101010101" pitchFamily="2" charset="-122"/>
              <a:ea typeface="SimSun" panose="02010600030101010101" pitchFamily="2" charset="-122"/>
            </a:endParaRPr>
          </a:p>
          <a:p>
            <a:pPr lvl="1">
              <a:spcBef>
                <a:spcPts val="600"/>
              </a:spcBef>
              <a:spcAft>
                <a:spcPts val="600"/>
              </a:spcAft>
            </a:pPr>
            <a:r>
              <a:rPr lang="en-US" altLang="zh-CN" dirty="0" smtClean="0">
                <a:latin typeface="SimSun" panose="02010600030101010101" pitchFamily="2" charset="-122"/>
                <a:ea typeface="SimSun" panose="02010600030101010101" pitchFamily="2" charset="-122"/>
              </a:rPr>
              <a:t>PCT</a:t>
            </a:r>
            <a:r>
              <a:rPr lang="zh-CN" altLang="en-US" dirty="0" smtClean="0">
                <a:latin typeface="SimSun" panose="02010600030101010101" pitchFamily="2" charset="-122"/>
                <a:ea typeface="SimSun" panose="02010600030101010101" pitchFamily="2" charset="-122"/>
              </a:rPr>
              <a:t>大会在通过该修改时，也通过了如下解释</a:t>
            </a:r>
            <a:endParaRPr lang="en-US" altLang="en-US" dirty="0">
              <a:latin typeface="SimSun" panose="02010600030101010101" pitchFamily="2" charset="-122"/>
              <a:ea typeface="SimSun" panose="02010600030101010101" pitchFamily="2" charset="-122"/>
            </a:endParaRPr>
          </a:p>
          <a:p>
            <a:pPr lvl="2">
              <a:spcBef>
                <a:spcPts val="600"/>
              </a:spcBef>
              <a:spcAft>
                <a:spcPts val="600"/>
              </a:spcAft>
            </a:pPr>
            <a:r>
              <a:rPr lang="zh-CN" altLang="en-US" dirty="0" smtClean="0">
                <a:latin typeface="SimSun" panose="02010600030101010101" pitchFamily="2" charset="-122"/>
                <a:ea typeface="SimSun" panose="02010600030101010101" pitchFamily="2" charset="-122"/>
              </a:rPr>
              <a:t>在考虑此类请求时，</a:t>
            </a:r>
            <a:r>
              <a:rPr lang="zh-CN" altLang="en-US" dirty="0">
                <a:latin typeface="SimSun" panose="02010600030101010101" pitchFamily="2" charset="-122"/>
                <a:ea typeface="SimSun" panose="02010600030101010101" pitchFamily="2" charset="-122"/>
              </a:rPr>
              <a:t>应当将“电子通信服务普遍不可用</a:t>
            </a:r>
            <a:r>
              <a:rPr lang="zh-CN" altLang="en-US" dirty="0" smtClean="0">
                <a:latin typeface="SimSun" panose="02010600030101010101" pitchFamily="2" charset="-122"/>
                <a:ea typeface="SimSun" panose="02010600030101010101" pitchFamily="2" charset="-122"/>
              </a:rPr>
              <a:t>”理解为影响一个广泛地理区域的通信中断，而不是一个仅涉及特定建筑物的局部问题</a:t>
            </a:r>
            <a:endParaRPr lang="en-US" altLang="en-US" dirty="0" smtClean="0">
              <a:latin typeface="SimSun" panose="02010600030101010101" pitchFamily="2" charset="-122"/>
              <a:ea typeface="SimSun" panose="02010600030101010101" pitchFamily="2" charset="-122"/>
            </a:endParaRPr>
          </a:p>
          <a:p>
            <a:pPr lvl="1">
              <a:spcBef>
                <a:spcPts val="600"/>
              </a:spcBef>
              <a:spcAft>
                <a:spcPts val="600"/>
              </a:spcAft>
            </a:pPr>
            <a:r>
              <a:rPr lang="zh-CN" altLang="en-US" dirty="0" smtClean="0">
                <a:latin typeface="SimSun" panose="02010600030101010101" pitchFamily="2" charset="-122"/>
                <a:ea typeface="SimSun" panose="02010600030101010101" pitchFamily="2" charset="-122"/>
              </a:rPr>
              <a:t>适用于有关事件发生在</a:t>
            </a:r>
            <a:r>
              <a:rPr lang="en-US" altLang="zh-CN" dirty="0" smtClean="0">
                <a:latin typeface="SimSun" panose="02010600030101010101" pitchFamily="2" charset="-122"/>
                <a:ea typeface="SimSun" panose="02010600030101010101" pitchFamily="2" charset="-122"/>
              </a:rPr>
              <a:t>2016</a:t>
            </a:r>
            <a:r>
              <a:rPr lang="zh-CN" altLang="en-US" dirty="0">
                <a:latin typeface="SimSun" panose="02010600030101010101" pitchFamily="2" charset="-122"/>
                <a:ea typeface="SimSun" panose="02010600030101010101" pitchFamily="2" charset="-122"/>
              </a:rPr>
              <a:t>年</a:t>
            </a:r>
            <a:r>
              <a:rPr lang="en-US" altLang="zh-CN" dirty="0">
                <a:latin typeface="SimSun" panose="02010600030101010101" pitchFamily="2" charset="-122"/>
                <a:ea typeface="SimSun" panose="02010600030101010101" pitchFamily="2" charset="-122"/>
              </a:rPr>
              <a:t>7</a:t>
            </a:r>
            <a:r>
              <a:rPr lang="zh-CN" altLang="en-US" dirty="0">
                <a:latin typeface="SimSun" panose="02010600030101010101" pitchFamily="2" charset="-122"/>
                <a:ea typeface="SimSun" panose="02010600030101010101" pitchFamily="2" charset="-122"/>
              </a:rPr>
              <a:t>月</a:t>
            </a:r>
            <a:r>
              <a:rPr lang="en-US" altLang="zh-CN" dirty="0">
                <a:latin typeface="SimSun" panose="02010600030101010101" pitchFamily="2" charset="-122"/>
                <a:ea typeface="SimSun" panose="02010600030101010101" pitchFamily="2" charset="-122"/>
              </a:rPr>
              <a:t>1</a:t>
            </a:r>
            <a:r>
              <a:rPr lang="zh-CN" altLang="en-US" dirty="0">
                <a:latin typeface="SimSun" panose="02010600030101010101" pitchFamily="2" charset="-122"/>
                <a:ea typeface="SimSun" panose="02010600030101010101" pitchFamily="2" charset="-122"/>
              </a:rPr>
              <a:t>日或</a:t>
            </a:r>
            <a:r>
              <a:rPr lang="zh-CN" altLang="en-US" dirty="0" smtClean="0">
                <a:latin typeface="SimSun" panose="02010600030101010101" pitchFamily="2" charset="-122"/>
                <a:ea typeface="SimSun" panose="02010600030101010101" pitchFamily="2" charset="-122"/>
              </a:rPr>
              <a:t>之后的</a:t>
            </a:r>
            <a:r>
              <a:rPr lang="zh-CN" altLang="en-US" dirty="0">
                <a:latin typeface="SimSun" panose="02010600030101010101" pitchFamily="2" charset="-122"/>
                <a:ea typeface="SimSun" panose="02010600030101010101" pitchFamily="2" charset="-122"/>
              </a:rPr>
              <a:t>国际</a:t>
            </a:r>
            <a:r>
              <a:rPr lang="zh-CN" altLang="en-US" dirty="0" smtClean="0">
                <a:latin typeface="SimSun" panose="02010600030101010101" pitchFamily="2" charset="-122"/>
                <a:ea typeface="SimSun" panose="02010600030101010101" pitchFamily="2" charset="-122"/>
              </a:rPr>
              <a:t>申请</a:t>
            </a:r>
            <a:endParaRPr lang="en-US" dirty="0">
              <a:latin typeface="SimSun" panose="02010600030101010101" pitchFamily="2" charset="-122"/>
              <a:ea typeface="SimSun" panose="02010600030101010101" pitchFamily="2" charset="-122"/>
            </a:endParaRPr>
          </a:p>
        </p:txBody>
      </p:sp>
    </p:spTree>
    <p:extLst>
      <p:ext uri="{BB962C8B-B14F-4D97-AF65-F5344CB8AC3E}">
        <p14:creationId xmlns:p14="http://schemas.microsoft.com/office/powerpoint/2010/main" val="386039214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93888"/>
            <a:ext cx="8507288" cy="1046880"/>
          </a:xfrm>
        </p:spPr>
        <p:txBody>
          <a:bodyPr/>
          <a:lstStyle/>
          <a:p>
            <a:r>
              <a:rPr lang="zh-CN" altLang="en-US" dirty="0">
                <a:latin typeface="SimSun" panose="02010600030101010101" pitchFamily="2" charset="-122"/>
                <a:ea typeface="SimSun" panose="02010600030101010101" pitchFamily="2" charset="-122"/>
              </a:rPr>
              <a:t>对细则</a:t>
            </a:r>
            <a:r>
              <a:rPr lang="en-US" altLang="zh-CN" dirty="0">
                <a:latin typeface="SimSun" panose="02010600030101010101" pitchFamily="2" charset="-122"/>
                <a:ea typeface="SimSun" panose="02010600030101010101" pitchFamily="2" charset="-122"/>
              </a:rPr>
              <a:t>92.2(d)</a:t>
            </a:r>
            <a:r>
              <a:rPr lang="zh-CN" altLang="en-US" dirty="0">
                <a:latin typeface="SimSun" panose="02010600030101010101" pitchFamily="2" charset="-122"/>
                <a:ea typeface="SimSun" panose="02010600030101010101" pitchFamily="2" charset="-122"/>
              </a:rPr>
              <a:t>的修改</a:t>
            </a:r>
            <a:endParaRPr lang="en-US" dirty="0">
              <a:latin typeface="SimSun" panose="02010600030101010101" pitchFamily="2" charset="-122"/>
              <a:ea typeface="SimSun" panose="02010600030101010101" pitchFamily="2" charset="-122"/>
            </a:endParaRPr>
          </a:p>
        </p:txBody>
      </p:sp>
      <p:sp>
        <p:nvSpPr>
          <p:cNvPr id="3" name="Content Placeholder 2"/>
          <p:cNvSpPr>
            <a:spLocks noGrp="1"/>
          </p:cNvSpPr>
          <p:nvPr>
            <p:ph idx="1"/>
          </p:nvPr>
        </p:nvSpPr>
        <p:spPr>
          <a:xfrm>
            <a:off x="472177" y="1484784"/>
            <a:ext cx="8229600" cy="4320480"/>
          </a:xfrm>
        </p:spPr>
        <p:txBody>
          <a:bodyPr/>
          <a:lstStyle/>
          <a:p>
            <a:pPr>
              <a:spcBef>
                <a:spcPts val="600"/>
              </a:spcBef>
              <a:spcAft>
                <a:spcPts val="600"/>
              </a:spcAft>
            </a:pPr>
            <a:r>
              <a:rPr lang="zh-CN" altLang="en-US" dirty="0" smtClean="0">
                <a:latin typeface="SimSun" panose="02010600030101010101" pitchFamily="2" charset="-122"/>
                <a:ea typeface="SimSun" panose="02010600030101010101" pitchFamily="2" charset="-122"/>
              </a:rPr>
              <a:t>对细则</a:t>
            </a:r>
            <a:r>
              <a:rPr lang="fr-CH" altLang="en-US" dirty="0" smtClean="0">
                <a:latin typeface="SimSun" panose="02010600030101010101" pitchFamily="2" charset="-122"/>
                <a:ea typeface="SimSun" panose="02010600030101010101" pitchFamily="2" charset="-122"/>
              </a:rPr>
              <a:t>92.2(d)</a:t>
            </a:r>
            <a:r>
              <a:rPr lang="zh-CN" altLang="en-US" dirty="0" smtClean="0">
                <a:latin typeface="SimSun" panose="02010600030101010101" pitchFamily="2" charset="-122"/>
                <a:ea typeface="SimSun" panose="02010600030101010101" pitchFamily="2" charset="-122"/>
              </a:rPr>
              <a:t>的修改</a:t>
            </a:r>
            <a:endParaRPr lang="fr-CH" altLang="en-US" dirty="0">
              <a:latin typeface="SimSun" panose="02010600030101010101" pitchFamily="2" charset="-122"/>
              <a:ea typeface="SimSun" panose="02010600030101010101" pitchFamily="2" charset="-122"/>
            </a:endParaRPr>
          </a:p>
          <a:p>
            <a:pPr lvl="1">
              <a:spcBef>
                <a:spcPts val="600"/>
              </a:spcBef>
              <a:spcAft>
                <a:spcPts val="600"/>
              </a:spcAft>
            </a:pPr>
            <a:r>
              <a:rPr lang="zh-CN" altLang="en-US" dirty="0">
                <a:latin typeface="SimSun" panose="02010600030101010101" pitchFamily="2" charset="-122"/>
                <a:ea typeface="SimSun" panose="02010600030101010101" pitchFamily="2" charset="-122"/>
              </a:rPr>
              <a:t>扩展了申请人致国际局信函可以使用的语言，除英文和法文外，也可以使用申请的国际公布语言（目前</a:t>
            </a:r>
            <a:r>
              <a:rPr lang="zh-CN" altLang="en-US" dirty="0" smtClean="0">
                <a:latin typeface="SimSun" panose="02010600030101010101" pitchFamily="2" charset="-122"/>
                <a:ea typeface="SimSun" panose="02010600030101010101" pitchFamily="2" charset="-122"/>
              </a:rPr>
              <a:t>限于通过</a:t>
            </a:r>
            <a:r>
              <a:rPr lang="en-US" altLang="zh-CN" dirty="0" err="1">
                <a:latin typeface="SimSun" panose="02010600030101010101" pitchFamily="2" charset="-122"/>
                <a:ea typeface="SimSun" panose="02010600030101010101" pitchFamily="2" charset="-122"/>
              </a:rPr>
              <a:t>ePCT</a:t>
            </a:r>
            <a:r>
              <a:rPr lang="zh-CN" altLang="en-US" dirty="0">
                <a:latin typeface="SimSun" panose="02010600030101010101" pitchFamily="2" charset="-122"/>
                <a:ea typeface="SimSun" panose="02010600030101010101" pitchFamily="2" charset="-122"/>
              </a:rPr>
              <a:t>方式提交的信函） </a:t>
            </a:r>
            <a:endParaRPr lang="en-US" altLang="zh-CN" dirty="0" smtClean="0">
              <a:latin typeface="SimSun" panose="02010600030101010101" pitchFamily="2" charset="-122"/>
              <a:ea typeface="SimSun" panose="02010600030101010101" pitchFamily="2" charset="-122"/>
            </a:endParaRPr>
          </a:p>
          <a:p>
            <a:pPr lvl="1">
              <a:spcBef>
                <a:spcPts val="600"/>
              </a:spcBef>
              <a:spcAft>
                <a:spcPts val="600"/>
              </a:spcAft>
            </a:pPr>
            <a:r>
              <a:rPr lang="zh-CN" altLang="en-US" dirty="0" smtClean="0">
                <a:latin typeface="SimSun" panose="02010600030101010101" pitchFamily="2" charset="-122"/>
                <a:ea typeface="SimSun" panose="02010600030101010101" pitchFamily="2" charset="-122"/>
              </a:rPr>
              <a:t>适用于国际局于</a:t>
            </a:r>
            <a:r>
              <a:rPr lang="en-US" altLang="zh-CN" dirty="0" smtClean="0">
                <a:latin typeface="SimSun" panose="02010600030101010101" pitchFamily="2" charset="-122"/>
                <a:ea typeface="SimSun" panose="02010600030101010101" pitchFamily="2" charset="-122"/>
              </a:rPr>
              <a:t>2016</a:t>
            </a:r>
            <a:r>
              <a:rPr lang="zh-CN" altLang="en-US" dirty="0">
                <a:latin typeface="SimSun" panose="02010600030101010101" pitchFamily="2" charset="-122"/>
                <a:ea typeface="SimSun" panose="02010600030101010101" pitchFamily="2" charset="-122"/>
              </a:rPr>
              <a:t>年</a:t>
            </a:r>
            <a:r>
              <a:rPr lang="en-US" altLang="zh-CN" dirty="0">
                <a:latin typeface="SimSun" panose="02010600030101010101" pitchFamily="2" charset="-122"/>
                <a:ea typeface="SimSun" panose="02010600030101010101" pitchFamily="2" charset="-122"/>
              </a:rPr>
              <a:t>7</a:t>
            </a:r>
            <a:r>
              <a:rPr lang="zh-CN" altLang="en-US" dirty="0">
                <a:latin typeface="SimSun" panose="02010600030101010101" pitchFamily="2" charset="-122"/>
                <a:ea typeface="SimSun" panose="02010600030101010101" pitchFamily="2" charset="-122"/>
              </a:rPr>
              <a:t>月</a:t>
            </a:r>
            <a:r>
              <a:rPr lang="en-US" altLang="zh-CN" dirty="0">
                <a:latin typeface="SimSun" panose="02010600030101010101" pitchFamily="2" charset="-122"/>
                <a:ea typeface="SimSun" panose="02010600030101010101" pitchFamily="2" charset="-122"/>
              </a:rPr>
              <a:t>1</a:t>
            </a:r>
            <a:r>
              <a:rPr lang="zh-CN" altLang="en-US" dirty="0">
                <a:latin typeface="SimSun" panose="02010600030101010101" pitchFamily="2" charset="-122"/>
                <a:ea typeface="SimSun" panose="02010600030101010101" pitchFamily="2" charset="-122"/>
              </a:rPr>
              <a:t>日或</a:t>
            </a:r>
            <a:r>
              <a:rPr lang="zh-CN" altLang="en-US" dirty="0" smtClean="0">
                <a:latin typeface="SimSun" panose="02010600030101010101" pitchFamily="2" charset="-122"/>
                <a:ea typeface="SimSun" panose="02010600030101010101" pitchFamily="2" charset="-122"/>
              </a:rPr>
              <a:t>之后收到的通信</a:t>
            </a:r>
            <a:endParaRPr lang="en-US" dirty="0" smtClean="0">
              <a:latin typeface="SimSun" panose="02010600030101010101" pitchFamily="2" charset="-122"/>
              <a:ea typeface="SimSun" panose="02010600030101010101" pitchFamily="2" charset="-122"/>
            </a:endParaRPr>
          </a:p>
        </p:txBody>
      </p:sp>
    </p:spTree>
    <p:extLst>
      <p:ext uri="{BB962C8B-B14F-4D97-AF65-F5344CB8AC3E}">
        <p14:creationId xmlns:p14="http://schemas.microsoft.com/office/powerpoint/2010/main" val="35998827"/>
      </p:ext>
    </p:extLst>
  </p:cSld>
  <p:clrMapOvr>
    <a:masterClrMapping/>
  </p:clrMapOvr>
</p:sld>
</file>

<file path=ppt/theme/theme1.xml><?xml version="1.0" encoding="utf-8"?>
<a:theme xmlns:a="http://schemas.openxmlformats.org/drawingml/2006/main" name="EN_2010_pct background png">
  <a:themeElements>
    <a:clrScheme name="template_english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template_english">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spAutoFit/>
      </a:bodyPr>
      <a:lstStyle>
        <a:defPPr marL="0" marR="0" indent="0" algn="l" defTabSz="914400" rtl="0" eaLnBrk="1" fontAlgn="base" latinLnBrk="0" hangingPunct="1">
          <a:lnSpc>
            <a:spcPct val="100000"/>
          </a:lnSpc>
          <a:spcBef>
            <a:spcPct val="50000"/>
          </a:spcBef>
          <a:spcAft>
            <a:spcPct val="0"/>
          </a:spcAft>
          <a:buClrTx/>
          <a:buSzTx/>
          <a:buFontTx/>
          <a:buNone/>
          <a:tabLst/>
          <a:defRPr kumimoji="0" lang="en-US" sz="2400" b="0" i="0" u="none" strike="noStrike" cap="none" normalizeH="0" baseline="0" smtClean="0">
            <a:ln>
              <a:noFill/>
            </a:ln>
            <a:solidFill>
              <a:schemeClr val="tx1"/>
            </a:solidFill>
            <a:effectLst/>
            <a:latin typeface="Arial" charset="0"/>
            <a:cs typeface="Arial" charset="0"/>
          </a:defRPr>
        </a:defPPr>
      </a:lstStyle>
    </a:spDef>
    <a:ln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spAutoFit/>
      </a:bodyPr>
      <a:lstStyle>
        <a:defPPr marL="0" marR="0" indent="0" algn="l" defTabSz="914400" rtl="0" eaLnBrk="1" fontAlgn="base" latinLnBrk="0" hangingPunct="1">
          <a:lnSpc>
            <a:spcPct val="100000"/>
          </a:lnSpc>
          <a:spcBef>
            <a:spcPct val="50000"/>
          </a:spcBef>
          <a:spcAft>
            <a:spcPct val="0"/>
          </a:spcAft>
          <a:buClrTx/>
          <a:buSzTx/>
          <a:buFontTx/>
          <a:buNone/>
          <a:tabLst/>
          <a:defRPr kumimoji="0" lang="en-US" sz="2400" b="0" i="0" u="none" strike="noStrike" cap="none" normalizeH="0" baseline="0" smtClean="0">
            <a:ln>
              <a:noFill/>
            </a:ln>
            <a:solidFill>
              <a:schemeClr val="tx1"/>
            </a:solidFill>
            <a:effectLst/>
            <a:latin typeface="Arial" charset="0"/>
            <a:cs typeface="Arial" charset="0"/>
          </a:defRPr>
        </a:defPPr>
      </a:lstStyle>
    </a:lnDef>
  </a:objectDefaults>
  <a:extraClrSchemeLst>
    <a:extraClrScheme>
      <a:clrScheme name="template_english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template_english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template_english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template_english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template_english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template_english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template_english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template_english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template_english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template_english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template_english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template_english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EN_2010_pct background png</Template>
  <TotalTime>13542</TotalTime>
  <Words>983</Words>
  <Application>Microsoft Office PowerPoint</Application>
  <PresentationFormat>On-screen Show (4:3)</PresentationFormat>
  <Paragraphs>40</Paragraphs>
  <Slides>7</Slides>
  <Notes>2</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EN_2010_pct background png</vt:lpstr>
      <vt:lpstr>PowerPoint Presentation</vt:lpstr>
      <vt:lpstr>对细则48和细则94的修改（1）</vt:lpstr>
      <vt:lpstr>对细则48和细则94的修改（2）</vt:lpstr>
      <vt:lpstr>对细则26之二.3的修改</vt:lpstr>
      <vt:lpstr>对细则9.2的修改</vt:lpstr>
      <vt:lpstr>对细则82之四的修改</vt:lpstr>
      <vt:lpstr>对细则92.2(d)的修改</vt:lpstr>
    </vt:vector>
  </TitlesOfParts>
  <Company>World Intellectual Property Organization</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ARGANOZA Rosalina</dc:creator>
  <cp:lastModifiedBy>JULLIARD Corinne</cp:lastModifiedBy>
  <cp:revision>138</cp:revision>
  <cp:lastPrinted>2015-05-01T14:20:17Z</cp:lastPrinted>
  <dcterms:created xsi:type="dcterms:W3CDTF">2013-11-19T11:19:13Z</dcterms:created>
  <dcterms:modified xsi:type="dcterms:W3CDTF">2016-07-29T13:27:46Z</dcterms:modified>
</cp:coreProperties>
</file>